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81" r:id="rId3"/>
    <p:sldId id="259" r:id="rId4"/>
    <p:sldId id="282" r:id="rId5"/>
    <p:sldId id="269" r:id="rId6"/>
    <p:sldId id="267" r:id="rId7"/>
    <p:sldId id="274" r:id="rId8"/>
    <p:sldId id="268" r:id="rId9"/>
    <p:sldId id="276" r:id="rId10"/>
    <p:sldId id="277" r:id="rId11"/>
    <p:sldId id="270" r:id="rId12"/>
    <p:sldId id="271" r:id="rId13"/>
    <p:sldId id="278" r:id="rId14"/>
    <p:sldId id="279" r:id="rId15"/>
    <p:sldId id="273" r:id="rId16"/>
    <p:sldId id="280"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8102BB-A338-4519-BCDA-872FD2974F30}">
          <p14:sldIdLst>
            <p14:sldId id="258"/>
            <p14:sldId id="281"/>
            <p14:sldId id="259"/>
            <p14:sldId id="282"/>
            <p14:sldId id="269"/>
            <p14:sldId id="267"/>
            <p14:sldId id="274"/>
            <p14:sldId id="268"/>
            <p14:sldId id="276"/>
            <p14:sldId id="277"/>
            <p14:sldId id="270"/>
            <p14:sldId id="271"/>
            <p14:sldId id="278"/>
            <p14:sldId id="279"/>
            <p14:sldId id="273"/>
            <p14:sldId id="280"/>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5796"/>
    <a:srgbClr val="404040"/>
    <a:srgbClr val="3F3F3F"/>
    <a:srgbClr val="33363C"/>
    <a:srgbClr val="DBCF8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27ECCA-38B5-4FC3-BC37-440CA9E014B7}" v="364" dt="2018-11-21T01:25:39.639"/>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27315" autoAdjust="0"/>
  </p:normalViewPr>
  <p:slideViewPr>
    <p:cSldViewPr snapToGrid="0">
      <p:cViewPr varScale="1">
        <p:scale>
          <a:sx n="26" d="100"/>
          <a:sy n="26" d="100"/>
        </p:scale>
        <p:origin x="2104" y="28"/>
      </p:cViewPr>
      <p:guideLst/>
    </p:cSldViewPr>
  </p:slideViewPr>
  <p:notesTextViewPr>
    <p:cViewPr>
      <p:scale>
        <a:sx n="1" d="1"/>
        <a:sy n="1" d="1"/>
      </p:scale>
      <p:origin x="0" y="0"/>
    </p:cViewPr>
  </p:notesTextViewPr>
  <p:notesViewPr>
    <p:cSldViewPr snapToGrid="0">
      <p:cViewPr varScale="1">
        <p:scale>
          <a:sx n="99" d="100"/>
          <a:sy n="99" d="100"/>
        </p:scale>
        <p:origin x="357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Smith" userId="d9b3cc9f-6ad8-433b-bbd5-0d3fd718b5e9" providerId="ADAL" clId="{F027ECCA-38B5-4FC3-BC37-440CA9E014B7}"/>
    <pc:docChg chg="undo redo custSel mod addSld delSld modSld sldOrd modMainMaster delSection modSection">
      <pc:chgData name="Angela Smith" userId="d9b3cc9f-6ad8-433b-bbd5-0d3fd718b5e9" providerId="ADAL" clId="{F027ECCA-38B5-4FC3-BC37-440CA9E014B7}" dt="2018-11-21T01:26:50.965" v="1452" actId="1076"/>
      <pc:docMkLst>
        <pc:docMk/>
      </pc:docMkLst>
      <pc:sldChg chg="addSp delSp modSp mod setBg setClrOvrMap delDesignElem">
        <pc:chgData name="Angela Smith" userId="d9b3cc9f-6ad8-433b-bbd5-0d3fd718b5e9" providerId="ADAL" clId="{F027ECCA-38B5-4FC3-BC37-440CA9E014B7}" dt="2018-11-17T00:33:48.154" v="1129"/>
        <pc:sldMkLst>
          <pc:docMk/>
          <pc:sldMk cId="1231994163" sldId="258"/>
        </pc:sldMkLst>
        <pc:spChg chg="add del mod">
          <ac:chgData name="Angela Smith" userId="d9b3cc9f-6ad8-433b-bbd5-0d3fd718b5e9" providerId="ADAL" clId="{F027ECCA-38B5-4FC3-BC37-440CA9E014B7}" dt="2018-11-17T00:02:35.501" v="1018" actId="478"/>
          <ac:spMkLst>
            <pc:docMk/>
            <pc:sldMk cId="1231994163" sldId="258"/>
            <ac:spMk id="2" creationId="{66DE00DE-E952-40D6-8F74-276B0275E556}"/>
          </ac:spMkLst>
        </pc:spChg>
        <pc:spChg chg="add del mod">
          <ac:chgData name="Angela Smith" userId="d9b3cc9f-6ad8-433b-bbd5-0d3fd718b5e9" providerId="ADAL" clId="{F027ECCA-38B5-4FC3-BC37-440CA9E014B7}" dt="2018-11-17T00:01:59.523" v="1014"/>
          <ac:spMkLst>
            <pc:docMk/>
            <pc:sldMk cId="1231994163" sldId="258"/>
            <ac:spMk id="3" creationId="{7EAD67B2-C16F-4CA9-8455-CDDB3678CD12}"/>
          </ac:spMkLst>
        </pc:spChg>
        <pc:spChg chg="del">
          <ac:chgData name="Angela Smith" userId="d9b3cc9f-6ad8-433b-bbd5-0d3fd718b5e9" providerId="ADAL" clId="{F027ECCA-38B5-4FC3-BC37-440CA9E014B7}" dt="2018-11-06T23:01:43.098" v="0" actId="478"/>
          <ac:spMkLst>
            <pc:docMk/>
            <pc:sldMk cId="1231994163" sldId="258"/>
            <ac:spMk id="6" creationId="{00000000-0000-0000-0000-000000000000}"/>
          </ac:spMkLst>
        </pc:spChg>
        <pc:spChg chg="del">
          <ac:chgData name="Angela Smith" userId="d9b3cc9f-6ad8-433b-bbd5-0d3fd718b5e9" providerId="ADAL" clId="{F027ECCA-38B5-4FC3-BC37-440CA9E014B7}" dt="2018-11-06T23:01:46.893" v="1" actId="478"/>
          <ac:spMkLst>
            <pc:docMk/>
            <pc:sldMk cId="1231994163" sldId="258"/>
            <ac:spMk id="7" creationId="{00000000-0000-0000-0000-000000000000}"/>
          </ac:spMkLst>
        </pc:spChg>
        <pc:spChg chg="add del">
          <ac:chgData name="Angela Smith" userId="d9b3cc9f-6ad8-433b-bbd5-0d3fd718b5e9" providerId="ADAL" clId="{F027ECCA-38B5-4FC3-BC37-440CA9E014B7}" dt="2018-11-17T00:02:12.004" v="1016" actId="26606"/>
          <ac:spMkLst>
            <pc:docMk/>
            <pc:sldMk cId="1231994163" sldId="258"/>
            <ac:spMk id="8" creationId="{1DB7C82F-AB7E-4F0C-B829-FA1B9C415180}"/>
          </ac:spMkLst>
        </pc:spChg>
        <pc:spChg chg="add del">
          <ac:chgData name="Angela Smith" userId="d9b3cc9f-6ad8-433b-bbd5-0d3fd718b5e9" providerId="ADAL" clId="{F027ECCA-38B5-4FC3-BC37-440CA9E014B7}" dt="2018-11-17T00:01:59.523" v="1014"/>
          <ac:spMkLst>
            <pc:docMk/>
            <pc:sldMk cId="1231994163" sldId="258"/>
            <ac:spMk id="9" creationId="{1DB7C82F-AB7E-4F0C-B829-FA1B9C415180}"/>
          </ac:spMkLst>
        </pc:spChg>
        <pc:spChg chg="add del">
          <ac:chgData name="Angela Smith" userId="d9b3cc9f-6ad8-433b-bbd5-0d3fd718b5e9" providerId="ADAL" clId="{F027ECCA-38B5-4FC3-BC37-440CA9E014B7}" dt="2018-11-17T00:08:50.962" v="1080"/>
          <ac:spMkLst>
            <pc:docMk/>
            <pc:sldMk cId="1231994163" sldId="258"/>
            <ac:spMk id="10" creationId="{1DB7C82F-AB7E-4F0C-B829-FA1B9C415180}"/>
          </ac:spMkLst>
        </pc:spChg>
        <pc:spChg chg="add mod">
          <ac:chgData name="Angela Smith" userId="d9b3cc9f-6ad8-433b-bbd5-0d3fd718b5e9" providerId="ADAL" clId="{F027ECCA-38B5-4FC3-BC37-440CA9E014B7}" dt="2018-11-17T00:08:52.546" v="1087" actId="403"/>
          <ac:spMkLst>
            <pc:docMk/>
            <pc:sldMk cId="1231994163" sldId="258"/>
            <ac:spMk id="11" creationId="{4009AA74-1744-4355-98FE-9CDA02402C9C}"/>
          </ac:spMkLst>
        </pc:spChg>
        <pc:spChg chg="add mod">
          <ac:chgData name="Angela Smith" userId="d9b3cc9f-6ad8-433b-bbd5-0d3fd718b5e9" providerId="ADAL" clId="{F027ECCA-38B5-4FC3-BC37-440CA9E014B7}" dt="2018-11-17T00:13:13.003" v="1110" actId="122"/>
          <ac:spMkLst>
            <pc:docMk/>
            <pc:sldMk cId="1231994163" sldId="258"/>
            <ac:spMk id="12" creationId="{326DF532-DAB1-49FE-8346-D8D1979C5FC0}"/>
          </ac:spMkLst>
        </pc:spChg>
        <pc:spChg chg="mod">
          <ac:chgData name="Angela Smith" userId="d9b3cc9f-6ad8-433b-bbd5-0d3fd718b5e9" providerId="ADAL" clId="{F027ECCA-38B5-4FC3-BC37-440CA9E014B7}" dt="2018-11-17T00:07:57.558" v="1071" actId="207"/>
          <ac:spMkLst>
            <pc:docMk/>
            <pc:sldMk cId="1231994163" sldId="258"/>
            <ac:spMk id="14" creationId="{836C22A4-3FCA-41D6-9A08-000C4D0869A6}"/>
          </ac:spMkLst>
        </pc:spChg>
        <pc:spChg chg="mod">
          <ac:chgData name="Angela Smith" userId="d9b3cc9f-6ad8-433b-bbd5-0d3fd718b5e9" providerId="ADAL" clId="{F027ECCA-38B5-4FC3-BC37-440CA9E014B7}" dt="2018-11-17T00:07:54.513" v="1070" actId="207"/>
          <ac:spMkLst>
            <pc:docMk/>
            <pc:sldMk cId="1231994163" sldId="258"/>
            <ac:spMk id="15" creationId="{EAA6B6E7-E289-4321-B01B-030FFEEDC5B9}"/>
          </ac:spMkLst>
        </pc:spChg>
        <pc:spChg chg="add del mod">
          <ac:chgData name="Angela Smith" userId="d9b3cc9f-6ad8-433b-bbd5-0d3fd718b5e9" providerId="ADAL" clId="{F027ECCA-38B5-4FC3-BC37-440CA9E014B7}" dt="2018-11-17T00:08:50.962" v="1080"/>
          <ac:spMkLst>
            <pc:docMk/>
            <pc:sldMk cId="1231994163" sldId="258"/>
            <ac:spMk id="16" creationId="{526B7D8B-366B-490A-BAA9-412537D8B81D}"/>
          </ac:spMkLst>
        </pc:spChg>
        <pc:grpChg chg="add del mod">
          <ac:chgData name="Angela Smith" userId="d9b3cc9f-6ad8-433b-bbd5-0d3fd718b5e9" providerId="ADAL" clId="{F027ECCA-38B5-4FC3-BC37-440CA9E014B7}" dt="2018-11-17T00:01:11.673" v="1009" actId="478"/>
          <ac:grpSpMkLst>
            <pc:docMk/>
            <pc:sldMk cId="1231994163" sldId="258"/>
            <ac:grpSpMk id="5" creationId="{83D214BC-25B1-4D12-ACEB-B0FC3DAF88D6}"/>
          </ac:grpSpMkLst>
        </pc:grpChg>
        <pc:grpChg chg="add del mod">
          <ac:chgData name="Angela Smith" userId="d9b3cc9f-6ad8-433b-bbd5-0d3fd718b5e9" providerId="ADAL" clId="{F027ECCA-38B5-4FC3-BC37-440CA9E014B7}" dt="2018-11-17T00:08:03.124" v="1073"/>
          <ac:grpSpMkLst>
            <pc:docMk/>
            <pc:sldMk cId="1231994163" sldId="258"/>
            <ac:grpSpMk id="13" creationId="{8F8A33F0-5439-44E5-A485-4147DA5ACE89}"/>
          </ac:grpSpMkLst>
        </pc:grpChg>
        <pc:picChg chg="add mod">
          <ac:chgData name="Angela Smith" userId="d9b3cc9f-6ad8-433b-bbd5-0d3fd718b5e9" providerId="ADAL" clId="{F027ECCA-38B5-4FC3-BC37-440CA9E014B7}" dt="2018-11-07T20:18:47.147" v="1005" actId="26606"/>
          <ac:picMkLst>
            <pc:docMk/>
            <pc:sldMk cId="1231994163" sldId="258"/>
            <ac:picMk id="4" creationId="{F4CAAB44-C84C-4E10-8EAB-F06FB6317F77}"/>
          </ac:picMkLst>
        </pc:picChg>
      </pc:sldChg>
      <pc:sldChg chg="addSp delSp modSp mod setBg setClrOvrMap delDesignElem">
        <pc:chgData name="Angela Smith" userId="d9b3cc9f-6ad8-433b-bbd5-0d3fd718b5e9" providerId="ADAL" clId="{F027ECCA-38B5-4FC3-BC37-440CA9E014B7}" dt="2018-11-17T00:54:28.465" v="1316" actId="403"/>
        <pc:sldMkLst>
          <pc:docMk/>
          <pc:sldMk cId="1827152776" sldId="259"/>
        </pc:sldMkLst>
        <pc:spChg chg="add del mod">
          <ac:chgData name="Angela Smith" userId="d9b3cc9f-6ad8-433b-bbd5-0d3fd718b5e9" providerId="ADAL" clId="{F027ECCA-38B5-4FC3-BC37-440CA9E014B7}" dt="2018-11-06T23:09:51.951" v="68"/>
          <ac:spMkLst>
            <pc:docMk/>
            <pc:sldMk cId="1827152776" sldId="259"/>
            <ac:spMk id="2" creationId="{23CD5B34-91A6-481B-90F2-23CDDF12E317}"/>
          </ac:spMkLst>
        </pc:spChg>
        <pc:spChg chg="add del mod">
          <ac:chgData name="Angela Smith" userId="d9b3cc9f-6ad8-433b-bbd5-0d3fd718b5e9" providerId="ADAL" clId="{F027ECCA-38B5-4FC3-BC37-440CA9E014B7}" dt="2018-11-17T00:35:04.877" v="1139"/>
          <ac:spMkLst>
            <pc:docMk/>
            <pc:sldMk cId="1827152776" sldId="259"/>
            <ac:spMk id="2" creationId="{F30E695F-2B69-4D77-9FE6-948104892A78}"/>
          </ac:spMkLst>
        </pc:spChg>
        <pc:spChg chg="add del mod">
          <ac:chgData name="Angela Smith" userId="d9b3cc9f-6ad8-433b-bbd5-0d3fd718b5e9" providerId="ADAL" clId="{F027ECCA-38B5-4FC3-BC37-440CA9E014B7}" dt="2018-11-17T00:35:04.877" v="1139"/>
          <ac:spMkLst>
            <pc:docMk/>
            <pc:sldMk cId="1827152776" sldId="259"/>
            <ac:spMk id="3" creationId="{12EE570A-9331-406D-A115-5359FF59E611}"/>
          </ac:spMkLst>
        </pc:spChg>
        <pc:spChg chg="add del mod">
          <ac:chgData name="Angela Smith" userId="d9b3cc9f-6ad8-433b-bbd5-0d3fd718b5e9" providerId="ADAL" clId="{F027ECCA-38B5-4FC3-BC37-440CA9E014B7}" dt="2018-11-06T23:09:51.951" v="68"/>
          <ac:spMkLst>
            <pc:docMk/>
            <pc:sldMk cId="1827152776" sldId="259"/>
            <ac:spMk id="3" creationId="{FB479B30-1950-4146-88A6-72FBAEC997CC}"/>
          </ac:spMkLst>
        </pc:spChg>
        <pc:spChg chg="add del mod">
          <ac:chgData name="Angela Smith" userId="d9b3cc9f-6ad8-433b-bbd5-0d3fd718b5e9" providerId="ADAL" clId="{F027ECCA-38B5-4FC3-BC37-440CA9E014B7}" dt="2018-11-06T23:09:51.951" v="68"/>
          <ac:spMkLst>
            <pc:docMk/>
            <pc:sldMk cId="1827152776" sldId="259"/>
            <ac:spMk id="4" creationId="{CB68F1B4-C0CF-48C7-B0D8-2B6DF63003AA}"/>
          </ac:spMkLst>
        </pc:spChg>
        <pc:spChg chg="add del mod">
          <ac:chgData name="Angela Smith" userId="d9b3cc9f-6ad8-433b-bbd5-0d3fd718b5e9" providerId="ADAL" clId="{F027ECCA-38B5-4FC3-BC37-440CA9E014B7}" dt="2018-11-17T00:35:04.877" v="1139"/>
          <ac:spMkLst>
            <pc:docMk/>
            <pc:sldMk cId="1827152776" sldId="259"/>
            <ac:spMk id="4" creationId="{EF964836-68DE-462E-A55E-3605352FD12D}"/>
          </ac:spMkLst>
        </pc:spChg>
        <pc:spChg chg="add mod ord">
          <ac:chgData name="Angela Smith" userId="d9b3cc9f-6ad8-433b-bbd5-0d3fd718b5e9" providerId="ADAL" clId="{F027ECCA-38B5-4FC3-BC37-440CA9E014B7}" dt="2018-11-17T00:54:28.465" v="1316" actId="403"/>
          <ac:spMkLst>
            <pc:docMk/>
            <pc:sldMk cId="1827152776" sldId="259"/>
            <ac:spMk id="5" creationId="{50C8BC23-77ED-4964-951E-CCF3D319302C}"/>
          </ac:spMkLst>
        </pc:spChg>
        <pc:spChg chg="add del mod">
          <ac:chgData name="Angela Smith" userId="d9b3cc9f-6ad8-433b-bbd5-0d3fd718b5e9" providerId="ADAL" clId="{F027ECCA-38B5-4FC3-BC37-440CA9E014B7}" dt="2018-11-06T23:12:55.538" v="105" actId="478"/>
          <ac:spMkLst>
            <pc:docMk/>
            <pc:sldMk cId="1827152776" sldId="259"/>
            <ac:spMk id="6" creationId="{3F265D00-8A16-4DFD-83B7-0FEB34CB5894}"/>
          </ac:spMkLst>
        </pc:spChg>
        <pc:spChg chg="add del mod">
          <ac:chgData name="Angela Smith" userId="d9b3cc9f-6ad8-433b-bbd5-0d3fd718b5e9" providerId="ADAL" clId="{F027ECCA-38B5-4FC3-BC37-440CA9E014B7}" dt="2018-11-17T00:35:06.273" v="1140"/>
          <ac:spMkLst>
            <pc:docMk/>
            <pc:sldMk cId="1827152776" sldId="259"/>
            <ac:spMk id="6" creationId="{EB823482-CF71-4469-A02D-3494B1224198}"/>
          </ac:spMkLst>
        </pc:spChg>
        <pc:spChg chg="add mod ord">
          <ac:chgData name="Angela Smith" userId="d9b3cc9f-6ad8-433b-bbd5-0d3fd718b5e9" providerId="ADAL" clId="{F027ECCA-38B5-4FC3-BC37-440CA9E014B7}" dt="2018-11-17T00:50:04.657" v="1247" actId="14100"/>
          <ac:spMkLst>
            <pc:docMk/>
            <pc:sldMk cId="1827152776" sldId="259"/>
            <ac:spMk id="7" creationId="{203FF2AE-5305-4968-B742-3A0FD9C6661F}"/>
          </ac:spMkLst>
        </pc:spChg>
        <pc:spChg chg="add del mod">
          <ac:chgData name="Angela Smith" userId="d9b3cc9f-6ad8-433b-bbd5-0d3fd718b5e9" providerId="ADAL" clId="{F027ECCA-38B5-4FC3-BC37-440CA9E014B7}" dt="2018-11-17T00:35:06.273" v="1140"/>
          <ac:spMkLst>
            <pc:docMk/>
            <pc:sldMk cId="1827152776" sldId="259"/>
            <ac:spMk id="13" creationId="{6BB617AF-C97D-49C8-8446-3B1BEB4FF013}"/>
          </ac:spMkLst>
        </pc:spChg>
        <pc:spChg chg="add del mod">
          <ac:chgData name="Angela Smith" userId="d9b3cc9f-6ad8-433b-bbd5-0d3fd718b5e9" providerId="ADAL" clId="{F027ECCA-38B5-4FC3-BC37-440CA9E014B7}" dt="2018-11-06T23:16:08.996" v="145"/>
          <ac:spMkLst>
            <pc:docMk/>
            <pc:sldMk cId="1827152776" sldId="259"/>
            <ac:spMk id="13" creationId="{90E156B5-F2C4-407C-8E0F-BF3CFC6110E2}"/>
          </ac:spMkLst>
        </pc:spChg>
        <pc:spChg chg="add del">
          <ac:chgData name="Angela Smith" userId="d9b3cc9f-6ad8-433b-bbd5-0d3fd718b5e9" providerId="ADAL" clId="{F027ECCA-38B5-4FC3-BC37-440CA9E014B7}" dt="2018-11-06T23:14:23.775" v="122" actId="26606"/>
          <ac:spMkLst>
            <pc:docMk/>
            <pc:sldMk cId="1827152776" sldId="259"/>
            <ac:spMk id="14" creationId="{0EFD753D-6A49-46DD-9E82-AA6E2C62B461}"/>
          </ac:spMkLst>
        </pc:spChg>
        <pc:spChg chg="add del mod">
          <ac:chgData name="Angela Smith" userId="d9b3cc9f-6ad8-433b-bbd5-0d3fd718b5e9" providerId="ADAL" clId="{F027ECCA-38B5-4FC3-BC37-440CA9E014B7}" dt="2018-11-17T00:35:06.273" v="1140"/>
          <ac:spMkLst>
            <pc:docMk/>
            <pc:sldMk cId="1827152776" sldId="259"/>
            <ac:spMk id="14" creationId="{66E07521-EB42-462C-9066-897C63D136FE}"/>
          </ac:spMkLst>
        </pc:spChg>
        <pc:spChg chg="add del">
          <ac:chgData name="Angela Smith" userId="d9b3cc9f-6ad8-433b-bbd5-0d3fd718b5e9" providerId="ADAL" clId="{F027ECCA-38B5-4FC3-BC37-440CA9E014B7}" dt="2018-11-06T23:14:23.775" v="122" actId="26606"/>
          <ac:spMkLst>
            <pc:docMk/>
            <pc:sldMk cId="1827152776" sldId="259"/>
            <ac:spMk id="15" creationId="{138A5824-1F4A-4EE7-BC13-5BB48FC0809B}"/>
          </ac:spMkLst>
        </pc:spChg>
        <pc:spChg chg="add del mod">
          <ac:chgData name="Angela Smith" userId="d9b3cc9f-6ad8-433b-bbd5-0d3fd718b5e9" providerId="ADAL" clId="{F027ECCA-38B5-4FC3-BC37-440CA9E014B7}" dt="2018-11-17T00:35:09.097" v="1141"/>
          <ac:spMkLst>
            <pc:docMk/>
            <pc:sldMk cId="1827152776" sldId="259"/>
            <ac:spMk id="15" creationId="{7FEF9CC9-9EFB-47C8-ABB4-E6057925C45D}"/>
          </ac:spMkLst>
        </pc:spChg>
        <pc:spChg chg="add del">
          <ac:chgData name="Angela Smith" userId="d9b3cc9f-6ad8-433b-bbd5-0d3fd718b5e9" providerId="ADAL" clId="{F027ECCA-38B5-4FC3-BC37-440CA9E014B7}" dt="2018-11-06T23:14:23.775" v="122" actId="26606"/>
          <ac:spMkLst>
            <pc:docMk/>
            <pc:sldMk cId="1827152776" sldId="259"/>
            <ac:spMk id="16" creationId="{0F8BFD3B-29FB-4A95-BB51-220F8A6C5746}"/>
          </ac:spMkLst>
        </pc:spChg>
        <pc:spChg chg="add del mod">
          <ac:chgData name="Angela Smith" userId="d9b3cc9f-6ad8-433b-bbd5-0d3fd718b5e9" providerId="ADAL" clId="{F027ECCA-38B5-4FC3-BC37-440CA9E014B7}" dt="2018-11-17T00:35:24.678" v="1144"/>
          <ac:spMkLst>
            <pc:docMk/>
            <pc:sldMk cId="1827152776" sldId="259"/>
            <ac:spMk id="16" creationId="{4C35FD46-A0B4-44EE-954A-50806BF2E976}"/>
          </ac:spMkLst>
        </pc:spChg>
        <pc:spChg chg="add del">
          <ac:chgData name="Angela Smith" userId="d9b3cc9f-6ad8-433b-bbd5-0d3fd718b5e9" providerId="ADAL" clId="{F027ECCA-38B5-4FC3-BC37-440CA9E014B7}" dt="2018-11-06T23:13:34.246" v="108" actId="26606"/>
          <ac:spMkLst>
            <pc:docMk/>
            <pc:sldMk cId="1827152776" sldId="259"/>
            <ac:spMk id="17" creationId="{0EFD753D-6A49-46DD-9E82-AA6E2C62B461}"/>
          </ac:spMkLst>
        </pc:spChg>
        <pc:spChg chg="add del mod">
          <ac:chgData name="Angela Smith" userId="d9b3cc9f-6ad8-433b-bbd5-0d3fd718b5e9" providerId="ADAL" clId="{F027ECCA-38B5-4FC3-BC37-440CA9E014B7}" dt="2018-11-17T00:35:30.597" v="1145"/>
          <ac:spMkLst>
            <pc:docMk/>
            <pc:sldMk cId="1827152776" sldId="259"/>
            <ac:spMk id="17" creationId="{CDF8D44B-945C-4338-AC0D-7A365F7779D5}"/>
          </ac:spMkLst>
        </pc:spChg>
        <pc:spChg chg="add del">
          <ac:chgData name="Angela Smith" userId="d9b3cc9f-6ad8-433b-bbd5-0d3fd718b5e9" providerId="ADAL" clId="{F027ECCA-38B5-4FC3-BC37-440CA9E014B7}" dt="2018-11-06T23:14:03.869" v="115" actId="26606"/>
          <ac:spMkLst>
            <pc:docMk/>
            <pc:sldMk cId="1827152776" sldId="259"/>
            <ac:spMk id="18" creationId="{7BC0F8B1-F985-469B-8332-13DBC7665557}"/>
          </ac:spMkLst>
        </pc:spChg>
        <pc:spChg chg="add del">
          <ac:chgData name="Angela Smith" userId="d9b3cc9f-6ad8-433b-bbd5-0d3fd718b5e9" providerId="ADAL" clId="{F027ECCA-38B5-4FC3-BC37-440CA9E014B7}" dt="2018-11-06T23:13:34.246" v="108" actId="26606"/>
          <ac:spMkLst>
            <pc:docMk/>
            <pc:sldMk cId="1827152776" sldId="259"/>
            <ac:spMk id="19" creationId="{138A5824-1F4A-4EE7-BC13-5BB48FC0809B}"/>
          </ac:spMkLst>
        </pc:spChg>
        <pc:spChg chg="add del mod">
          <ac:chgData name="Angela Smith" userId="d9b3cc9f-6ad8-433b-bbd5-0d3fd718b5e9" providerId="ADAL" clId="{F027ECCA-38B5-4FC3-BC37-440CA9E014B7}" dt="2018-11-06T23:16:08.996" v="145"/>
          <ac:spMkLst>
            <pc:docMk/>
            <pc:sldMk cId="1827152776" sldId="259"/>
            <ac:spMk id="20" creationId="{7363E596-696F-4762-B540-B9C073A896A1}"/>
          </ac:spMkLst>
        </pc:spChg>
        <pc:spChg chg="add del">
          <ac:chgData name="Angela Smith" userId="d9b3cc9f-6ad8-433b-bbd5-0d3fd718b5e9" providerId="ADAL" clId="{F027ECCA-38B5-4FC3-BC37-440CA9E014B7}" dt="2018-11-06T23:13:34.246" v="108" actId="26606"/>
          <ac:spMkLst>
            <pc:docMk/>
            <pc:sldMk cId="1827152776" sldId="259"/>
            <ac:spMk id="21" creationId="{0F8BFD3B-29FB-4A95-BB51-220F8A6C5746}"/>
          </ac:spMkLst>
        </pc:spChg>
        <pc:spChg chg="add del mod">
          <ac:chgData name="Angela Smith" userId="d9b3cc9f-6ad8-433b-bbd5-0d3fd718b5e9" providerId="ADAL" clId="{F027ECCA-38B5-4FC3-BC37-440CA9E014B7}" dt="2018-11-06T23:16:15.070" v="146" actId="26606"/>
          <ac:spMkLst>
            <pc:docMk/>
            <pc:sldMk cId="1827152776" sldId="259"/>
            <ac:spMk id="22" creationId="{0E4190D3-E5DE-41ED-AA1C-FD5D02BE5530}"/>
          </ac:spMkLst>
        </pc:spChg>
        <pc:spChg chg="add del">
          <ac:chgData name="Angela Smith" userId="d9b3cc9f-6ad8-433b-bbd5-0d3fd718b5e9" providerId="ADAL" clId="{F027ECCA-38B5-4FC3-BC37-440CA9E014B7}" dt="2018-11-06T23:14:03.869" v="115" actId="26606"/>
          <ac:spMkLst>
            <pc:docMk/>
            <pc:sldMk cId="1827152776" sldId="259"/>
            <ac:spMk id="23" creationId="{89D15953-1642-4DD6-AD9E-01AA19247FF6}"/>
          </ac:spMkLst>
        </pc:spChg>
        <pc:spChg chg="add del">
          <ac:chgData name="Angela Smith" userId="d9b3cc9f-6ad8-433b-bbd5-0d3fd718b5e9" providerId="ADAL" clId="{F027ECCA-38B5-4FC3-BC37-440CA9E014B7}" dt="2018-11-07T17:37:16.602" v="520" actId="26606"/>
          <ac:spMkLst>
            <pc:docMk/>
            <pc:sldMk cId="1827152776" sldId="259"/>
            <ac:spMk id="24" creationId="{0EFD753D-6A49-46DD-9E82-AA6E2C62B461}"/>
          </ac:spMkLst>
        </pc:spChg>
        <pc:spChg chg="add del">
          <ac:chgData name="Angela Smith" userId="d9b3cc9f-6ad8-433b-bbd5-0d3fd718b5e9" providerId="ADAL" clId="{F027ECCA-38B5-4FC3-BC37-440CA9E014B7}" dt="2018-11-06T23:14:03.869" v="115" actId="26606"/>
          <ac:spMkLst>
            <pc:docMk/>
            <pc:sldMk cId="1827152776" sldId="259"/>
            <ac:spMk id="25" creationId="{FBF3780C-749F-4B50-9E1D-F2B1F6DBB7DD}"/>
          </ac:spMkLst>
        </pc:spChg>
        <pc:spChg chg="add del">
          <ac:chgData name="Angela Smith" userId="d9b3cc9f-6ad8-433b-bbd5-0d3fd718b5e9" providerId="ADAL" clId="{F027ECCA-38B5-4FC3-BC37-440CA9E014B7}" dt="2018-11-07T17:37:16.602" v="520" actId="26606"/>
          <ac:spMkLst>
            <pc:docMk/>
            <pc:sldMk cId="1827152776" sldId="259"/>
            <ac:spMk id="26" creationId="{0F8BFD3B-29FB-4A95-BB51-220F8A6C5746}"/>
          </ac:spMkLst>
        </pc:spChg>
        <pc:spChg chg="add del">
          <ac:chgData name="Angela Smith" userId="d9b3cc9f-6ad8-433b-bbd5-0d3fd718b5e9" providerId="ADAL" clId="{F027ECCA-38B5-4FC3-BC37-440CA9E014B7}" dt="2018-11-06T23:14:07.711" v="117" actId="26606"/>
          <ac:spMkLst>
            <pc:docMk/>
            <pc:sldMk cId="1827152776" sldId="259"/>
            <ac:spMk id="27" creationId="{0EFD753D-6A49-46DD-9E82-AA6E2C62B461}"/>
          </ac:spMkLst>
        </pc:spChg>
        <pc:spChg chg="add del">
          <ac:chgData name="Angela Smith" userId="d9b3cc9f-6ad8-433b-bbd5-0d3fd718b5e9" providerId="ADAL" clId="{F027ECCA-38B5-4FC3-BC37-440CA9E014B7}" dt="2018-11-06T23:14:07.711" v="117" actId="26606"/>
          <ac:spMkLst>
            <pc:docMk/>
            <pc:sldMk cId="1827152776" sldId="259"/>
            <ac:spMk id="28" creationId="{138A5824-1F4A-4EE7-BC13-5BB48FC0809B}"/>
          </ac:spMkLst>
        </pc:spChg>
        <pc:spChg chg="add del">
          <ac:chgData name="Angela Smith" userId="d9b3cc9f-6ad8-433b-bbd5-0d3fd718b5e9" providerId="ADAL" clId="{F027ECCA-38B5-4FC3-BC37-440CA9E014B7}" dt="2018-11-07T17:37:16.602" v="520" actId="26606"/>
          <ac:spMkLst>
            <pc:docMk/>
            <pc:sldMk cId="1827152776" sldId="259"/>
            <ac:spMk id="29" creationId="{138A5824-1F4A-4EE7-BC13-5BB48FC0809B}"/>
          </ac:spMkLst>
        </pc:spChg>
        <pc:spChg chg="add del">
          <ac:chgData name="Angela Smith" userId="d9b3cc9f-6ad8-433b-bbd5-0d3fd718b5e9" providerId="ADAL" clId="{F027ECCA-38B5-4FC3-BC37-440CA9E014B7}" dt="2018-11-06T23:14:15.719" v="119" actId="26606"/>
          <ac:spMkLst>
            <pc:docMk/>
            <pc:sldMk cId="1827152776" sldId="259"/>
            <ac:spMk id="30" creationId="{0EFD753D-6A49-46DD-9E82-AA6E2C62B461}"/>
          </ac:spMkLst>
        </pc:spChg>
        <pc:spChg chg="add del">
          <ac:chgData name="Angela Smith" userId="d9b3cc9f-6ad8-433b-bbd5-0d3fd718b5e9" providerId="ADAL" clId="{F027ECCA-38B5-4FC3-BC37-440CA9E014B7}" dt="2018-11-06T23:14:15.719" v="119" actId="26606"/>
          <ac:spMkLst>
            <pc:docMk/>
            <pc:sldMk cId="1827152776" sldId="259"/>
            <ac:spMk id="31" creationId="{138A5824-1F4A-4EE7-BC13-5BB48FC0809B}"/>
          </ac:spMkLst>
        </pc:spChg>
        <pc:spChg chg="add del">
          <ac:chgData name="Angela Smith" userId="d9b3cc9f-6ad8-433b-bbd5-0d3fd718b5e9" providerId="ADAL" clId="{F027ECCA-38B5-4FC3-BC37-440CA9E014B7}" dt="2018-11-06T23:14:15.719" v="119" actId="26606"/>
          <ac:spMkLst>
            <pc:docMk/>
            <pc:sldMk cId="1827152776" sldId="259"/>
            <ac:spMk id="32" creationId="{0F8BFD3B-29FB-4A95-BB51-220F8A6C5746}"/>
          </ac:spMkLst>
        </pc:spChg>
        <pc:spChg chg="add del">
          <ac:chgData name="Angela Smith" userId="d9b3cc9f-6ad8-433b-bbd5-0d3fd718b5e9" providerId="ADAL" clId="{F027ECCA-38B5-4FC3-BC37-440CA9E014B7}" dt="2018-11-07T00:46:54.248" v="476" actId="26606"/>
          <ac:spMkLst>
            <pc:docMk/>
            <pc:sldMk cId="1827152776" sldId="259"/>
            <ac:spMk id="33" creationId="{0EFD753D-6A49-46DD-9E82-AA6E2C62B461}"/>
          </ac:spMkLst>
        </pc:spChg>
        <pc:spChg chg="add del">
          <ac:chgData name="Angela Smith" userId="d9b3cc9f-6ad8-433b-bbd5-0d3fd718b5e9" providerId="ADAL" clId="{F027ECCA-38B5-4FC3-BC37-440CA9E014B7}" dt="2018-11-07T00:46:54.248" v="476" actId="26606"/>
          <ac:spMkLst>
            <pc:docMk/>
            <pc:sldMk cId="1827152776" sldId="259"/>
            <ac:spMk id="38" creationId="{138A5824-1F4A-4EE7-BC13-5BB48FC0809B}"/>
          </ac:spMkLst>
        </pc:spChg>
        <pc:spChg chg="add del">
          <ac:chgData name="Angela Smith" userId="d9b3cc9f-6ad8-433b-bbd5-0d3fd718b5e9" providerId="ADAL" clId="{F027ECCA-38B5-4FC3-BC37-440CA9E014B7}" dt="2018-11-06T23:16:08.996" v="145"/>
          <ac:spMkLst>
            <pc:docMk/>
            <pc:sldMk cId="1827152776" sldId="259"/>
            <ac:spMk id="39" creationId="{0EFD753D-6A49-46DD-9E82-AA6E2C62B461}"/>
          </ac:spMkLst>
        </pc:spChg>
        <pc:spChg chg="add del">
          <ac:chgData name="Angela Smith" userId="d9b3cc9f-6ad8-433b-bbd5-0d3fd718b5e9" providerId="ADAL" clId="{F027ECCA-38B5-4FC3-BC37-440CA9E014B7}" dt="2018-11-06T23:16:08.996" v="145"/>
          <ac:spMkLst>
            <pc:docMk/>
            <pc:sldMk cId="1827152776" sldId="259"/>
            <ac:spMk id="40" creationId="{138A5824-1F4A-4EE7-BC13-5BB48FC0809B}"/>
          </ac:spMkLst>
        </pc:spChg>
        <pc:spChg chg="add del">
          <ac:chgData name="Angela Smith" userId="d9b3cc9f-6ad8-433b-bbd5-0d3fd718b5e9" providerId="ADAL" clId="{F027ECCA-38B5-4FC3-BC37-440CA9E014B7}" dt="2018-11-06T23:16:08.996" v="145"/>
          <ac:spMkLst>
            <pc:docMk/>
            <pc:sldMk cId="1827152776" sldId="259"/>
            <ac:spMk id="41" creationId="{0F8BFD3B-29FB-4A95-BB51-220F8A6C5746}"/>
          </ac:spMkLst>
        </pc:spChg>
        <pc:spChg chg="add del">
          <ac:chgData name="Angela Smith" userId="d9b3cc9f-6ad8-433b-bbd5-0d3fd718b5e9" providerId="ADAL" clId="{F027ECCA-38B5-4FC3-BC37-440CA9E014B7}" dt="2018-11-07T00:46:54.248" v="476" actId="26606"/>
          <ac:spMkLst>
            <pc:docMk/>
            <pc:sldMk cId="1827152776" sldId="259"/>
            <ac:spMk id="42" creationId="{0F8BFD3B-29FB-4A95-BB51-220F8A6C5746}"/>
          </ac:spMkLst>
        </pc:spChg>
        <pc:spChg chg="add del mod">
          <ac:chgData name="Angela Smith" userId="d9b3cc9f-6ad8-433b-bbd5-0d3fd718b5e9" providerId="ADAL" clId="{F027ECCA-38B5-4FC3-BC37-440CA9E014B7}" dt="2018-11-07T00:48:36.826" v="484" actId="478"/>
          <ac:spMkLst>
            <pc:docMk/>
            <pc:sldMk cId="1827152776" sldId="259"/>
            <ac:spMk id="43" creationId="{0C7D0E8C-3185-4ABD-B6C3-FA512CD77C49}"/>
          </ac:spMkLst>
        </pc:spChg>
        <pc:spChg chg="add del">
          <ac:chgData name="Angela Smith" userId="d9b3cc9f-6ad8-433b-bbd5-0d3fd718b5e9" providerId="ADAL" clId="{F027ECCA-38B5-4FC3-BC37-440CA9E014B7}" dt="2018-11-17T00:15:58.520" v="1123" actId="26606"/>
          <ac:spMkLst>
            <pc:docMk/>
            <pc:sldMk cId="1827152776" sldId="259"/>
            <ac:spMk id="44" creationId="{0EFD753D-6A49-46DD-9E82-AA6E2C62B461}"/>
          </ac:spMkLst>
        </pc:spChg>
        <pc:spChg chg="add del">
          <ac:chgData name="Angela Smith" userId="d9b3cc9f-6ad8-433b-bbd5-0d3fd718b5e9" providerId="ADAL" clId="{F027ECCA-38B5-4FC3-BC37-440CA9E014B7}" dt="2018-11-17T00:15:58.520" v="1123" actId="26606"/>
          <ac:spMkLst>
            <pc:docMk/>
            <pc:sldMk cId="1827152776" sldId="259"/>
            <ac:spMk id="45" creationId="{138A5824-1F4A-4EE7-BC13-5BB48FC0809B}"/>
          </ac:spMkLst>
        </pc:spChg>
        <pc:spChg chg="add del">
          <ac:chgData name="Angela Smith" userId="d9b3cc9f-6ad8-433b-bbd5-0d3fd718b5e9" providerId="ADAL" clId="{F027ECCA-38B5-4FC3-BC37-440CA9E014B7}" dt="2018-11-17T00:15:58.520" v="1123" actId="26606"/>
          <ac:spMkLst>
            <pc:docMk/>
            <pc:sldMk cId="1827152776" sldId="259"/>
            <ac:spMk id="46" creationId="{0F8BFD3B-29FB-4A95-BB51-220F8A6C5746}"/>
          </ac:spMkLst>
        </pc:spChg>
        <pc:spChg chg="add del">
          <ac:chgData name="Angela Smith" userId="d9b3cc9f-6ad8-433b-bbd5-0d3fd718b5e9" providerId="ADAL" clId="{F027ECCA-38B5-4FC3-BC37-440CA9E014B7}" dt="2018-11-17T00:35:17.363" v="1143" actId="26606"/>
          <ac:spMkLst>
            <pc:docMk/>
            <pc:sldMk cId="1827152776" sldId="259"/>
            <ac:spMk id="47" creationId="{0EFD753D-6A49-46DD-9E82-AA6E2C62B461}"/>
          </ac:spMkLst>
        </pc:spChg>
        <pc:spChg chg="add del">
          <ac:chgData name="Angela Smith" userId="d9b3cc9f-6ad8-433b-bbd5-0d3fd718b5e9" providerId="ADAL" clId="{F027ECCA-38B5-4FC3-BC37-440CA9E014B7}" dt="2018-11-17T00:15:53.491" v="1118" actId="26606"/>
          <ac:spMkLst>
            <pc:docMk/>
            <pc:sldMk cId="1827152776" sldId="259"/>
            <ac:spMk id="48" creationId="{0EFD753D-6A49-46DD-9E82-AA6E2C62B461}"/>
          </ac:spMkLst>
        </pc:spChg>
        <pc:spChg chg="add del">
          <ac:chgData name="Angela Smith" userId="d9b3cc9f-6ad8-433b-bbd5-0d3fd718b5e9" providerId="ADAL" clId="{F027ECCA-38B5-4FC3-BC37-440CA9E014B7}" dt="2018-11-17T00:15:53.491" v="1118" actId="26606"/>
          <ac:spMkLst>
            <pc:docMk/>
            <pc:sldMk cId="1827152776" sldId="259"/>
            <ac:spMk id="49" creationId="{138A5824-1F4A-4EE7-BC13-5BB48FC0809B}"/>
          </ac:spMkLst>
        </pc:spChg>
        <pc:spChg chg="add del">
          <ac:chgData name="Angela Smith" userId="d9b3cc9f-6ad8-433b-bbd5-0d3fd718b5e9" providerId="ADAL" clId="{F027ECCA-38B5-4FC3-BC37-440CA9E014B7}" dt="2018-11-17T00:35:17.363" v="1143" actId="26606"/>
          <ac:spMkLst>
            <pc:docMk/>
            <pc:sldMk cId="1827152776" sldId="259"/>
            <ac:spMk id="50" creationId="{138A5824-1F4A-4EE7-BC13-5BB48FC0809B}"/>
          </ac:spMkLst>
        </pc:spChg>
        <pc:spChg chg="add del">
          <ac:chgData name="Angela Smith" userId="d9b3cc9f-6ad8-433b-bbd5-0d3fd718b5e9" providerId="ADAL" clId="{F027ECCA-38B5-4FC3-BC37-440CA9E014B7}" dt="2018-11-17T00:15:38.226" v="1114" actId="26606"/>
          <ac:spMkLst>
            <pc:docMk/>
            <pc:sldMk cId="1827152776" sldId="259"/>
            <ac:spMk id="51" creationId="{0EFD753D-6A49-46DD-9E82-AA6E2C62B461}"/>
          </ac:spMkLst>
        </pc:spChg>
        <pc:spChg chg="add del">
          <ac:chgData name="Angela Smith" userId="d9b3cc9f-6ad8-433b-bbd5-0d3fd718b5e9" providerId="ADAL" clId="{F027ECCA-38B5-4FC3-BC37-440CA9E014B7}" dt="2018-11-17T00:15:55.041" v="1120" actId="26606"/>
          <ac:spMkLst>
            <pc:docMk/>
            <pc:sldMk cId="1827152776" sldId="259"/>
            <ac:spMk id="52" creationId="{7BC0F8B1-F985-469B-8332-13DBC7665557}"/>
          </ac:spMkLst>
        </pc:spChg>
        <pc:spChg chg="add del">
          <ac:chgData name="Angela Smith" userId="d9b3cc9f-6ad8-433b-bbd5-0d3fd718b5e9" providerId="ADAL" clId="{F027ECCA-38B5-4FC3-BC37-440CA9E014B7}" dt="2018-11-17T00:15:38.226" v="1114" actId="26606"/>
          <ac:spMkLst>
            <pc:docMk/>
            <pc:sldMk cId="1827152776" sldId="259"/>
            <ac:spMk id="53" creationId="{138A5824-1F4A-4EE7-BC13-5BB48FC0809B}"/>
          </ac:spMkLst>
        </pc:spChg>
        <pc:spChg chg="add del">
          <ac:chgData name="Angela Smith" userId="d9b3cc9f-6ad8-433b-bbd5-0d3fd718b5e9" providerId="ADAL" clId="{F027ECCA-38B5-4FC3-BC37-440CA9E014B7}" dt="2018-11-17T00:15:55.041" v="1120" actId="26606"/>
          <ac:spMkLst>
            <pc:docMk/>
            <pc:sldMk cId="1827152776" sldId="259"/>
            <ac:spMk id="54" creationId="{89D15953-1642-4DD6-AD9E-01AA19247FF6}"/>
          </ac:spMkLst>
        </pc:spChg>
        <pc:spChg chg="add del">
          <ac:chgData name="Angela Smith" userId="d9b3cc9f-6ad8-433b-bbd5-0d3fd718b5e9" providerId="ADAL" clId="{F027ECCA-38B5-4FC3-BC37-440CA9E014B7}" dt="2018-11-17T00:15:38.226" v="1114" actId="26606"/>
          <ac:spMkLst>
            <pc:docMk/>
            <pc:sldMk cId="1827152776" sldId="259"/>
            <ac:spMk id="55" creationId="{0F8BFD3B-29FB-4A95-BB51-220F8A6C5746}"/>
          </ac:spMkLst>
        </pc:spChg>
        <pc:spChg chg="add del">
          <ac:chgData name="Angela Smith" userId="d9b3cc9f-6ad8-433b-bbd5-0d3fd718b5e9" providerId="ADAL" clId="{F027ECCA-38B5-4FC3-BC37-440CA9E014B7}" dt="2018-11-17T00:15:55.041" v="1120" actId="26606"/>
          <ac:spMkLst>
            <pc:docMk/>
            <pc:sldMk cId="1827152776" sldId="259"/>
            <ac:spMk id="56" creationId="{FBF3780C-749F-4B50-9E1D-F2B1F6DBB7DD}"/>
          </ac:spMkLst>
        </pc:spChg>
        <pc:spChg chg="add del">
          <ac:chgData name="Angela Smith" userId="d9b3cc9f-6ad8-433b-bbd5-0d3fd718b5e9" providerId="ADAL" clId="{F027ECCA-38B5-4FC3-BC37-440CA9E014B7}" dt="2018-11-17T00:35:17.363" v="1143" actId="26606"/>
          <ac:spMkLst>
            <pc:docMk/>
            <pc:sldMk cId="1827152776" sldId="259"/>
            <ac:spMk id="61" creationId="{0F8BFD3B-29FB-4A95-BB51-220F8A6C5746}"/>
          </ac:spMkLst>
        </pc:spChg>
        <pc:spChg chg="add del">
          <ac:chgData name="Angela Smith" userId="d9b3cc9f-6ad8-433b-bbd5-0d3fd718b5e9" providerId="ADAL" clId="{F027ECCA-38B5-4FC3-BC37-440CA9E014B7}" dt="2018-11-17T00:34:25.883" v="1135" actId="26606"/>
          <ac:spMkLst>
            <pc:docMk/>
            <pc:sldMk cId="1827152776" sldId="259"/>
            <ac:spMk id="62" creationId="{0EFD753D-6A49-46DD-9E82-AA6E2C62B461}"/>
          </ac:spMkLst>
        </pc:spChg>
        <pc:spChg chg="add del">
          <ac:chgData name="Angela Smith" userId="d9b3cc9f-6ad8-433b-bbd5-0d3fd718b5e9" providerId="ADAL" clId="{F027ECCA-38B5-4FC3-BC37-440CA9E014B7}" dt="2018-11-17T00:34:25.883" v="1135" actId="26606"/>
          <ac:spMkLst>
            <pc:docMk/>
            <pc:sldMk cId="1827152776" sldId="259"/>
            <ac:spMk id="63" creationId="{138A5824-1F4A-4EE7-BC13-5BB48FC0809B}"/>
          </ac:spMkLst>
        </pc:spChg>
        <pc:spChg chg="add del">
          <ac:chgData name="Angela Smith" userId="d9b3cc9f-6ad8-433b-bbd5-0d3fd718b5e9" providerId="ADAL" clId="{F027ECCA-38B5-4FC3-BC37-440CA9E014B7}" dt="2018-11-17T00:34:25.883" v="1135" actId="26606"/>
          <ac:spMkLst>
            <pc:docMk/>
            <pc:sldMk cId="1827152776" sldId="259"/>
            <ac:spMk id="64" creationId="{0F8BFD3B-29FB-4A95-BB51-220F8A6C5746}"/>
          </ac:spMkLst>
        </pc:spChg>
        <pc:spChg chg="add del">
          <ac:chgData name="Angela Smith" userId="d9b3cc9f-6ad8-433b-bbd5-0d3fd718b5e9" providerId="ADAL" clId="{F027ECCA-38B5-4FC3-BC37-440CA9E014B7}" dt="2018-11-17T00:35:44.215" v="1148"/>
          <ac:spMkLst>
            <pc:docMk/>
            <pc:sldMk cId="1827152776" sldId="259"/>
            <ac:spMk id="65" creationId="{0EFD753D-6A49-46DD-9E82-AA6E2C62B461}"/>
          </ac:spMkLst>
        </pc:spChg>
        <pc:spChg chg="add del">
          <ac:chgData name="Angela Smith" userId="d9b3cc9f-6ad8-433b-bbd5-0d3fd718b5e9" providerId="ADAL" clId="{F027ECCA-38B5-4FC3-BC37-440CA9E014B7}" dt="2018-11-17T00:35:44.215" v="1148"/>
          <ac:spMkLst>
            <pc:docMk/>
            <pc:sldMk cId="1827152776" sldId="259"/>
            <ac:spMk id="66" creationId="{138A5824-1F4A-4EE7-BC13-5BB48FC0809B}"/>
          </ac:spMkLst>
        </pc:spChg>
        <pc:spChg chg="add del">
          <ac:chgData name="Angela Smith" userId="d9b3cc9f-6ad8-433b-bbd5-0d3fd718b5e9" providerId="ADAL" clId="{F027ECCA-38B5-4FC3-BC37-440CA9E014B7}" dt="2018-11-17T00:35:44.215" v="1148"/>
          <ac:spMkLst>
            <pc:docMk/>
            <pc:sldMk cId="1827152776" sldId="259"/>
            <ac:spMk id="67" creationId="{0F8BFD3B-29FB-4A95-BB51-220F8A6C5746}"/>
          </ac:spMkLst>
        </pc:spChg>
        <pc:spChg chg="add del">
          <ac:chgData name="Angela Smith" userId="d9b3cc9f-6ad8-433b-bbd5-0d3fd718b5e9" providerId="ADAL" clId="{F027ECCA-38B5-4FC3-BC37-440CA9E014B7}" dt="2018-11-17T00:35:50.304" v="1150" actId="26606"/>
          <ac:spMkLst>
            <pc:docMk/>
            <pc:sldMk cId="1827152776" sldId="259"/>
            <ac:spMk id="68" creationId="{0EFD753D-6A49-46DD-9E82-AA6E2C62B461}"/>
          </ac:spMkLst>
        </pc:spChg>
        <pc:spChg chg="add del">
          <ac:chgData name="Angela Smith" userId="d9b3cc9f-6ad8-433b-bbd5-0d3fd718b5e9" providerId="ADAL" clId="{F027ECCA-38B5-4FC3-BC37-440CA9E014B7}" dt="2018-11-17T00:34:24.539" v="1132" actId="26606"/>
          <ac:spMkLst>
            <pc:docMk/>
            <pc:sldMk cId="1827152776" sldId="259"/>
            <ac:spMk id="69" creationId="{0EFD753D-6A49-46DD-9E82-AA6E2C62B461}"/>
          </ac:spMkLst>
        </pc:spChg>
        <pc:spChg chg="add del">
          <ac:chgData name="Angela Smith" userId="d9b3cc9f-6ad8-433b-bbd5-0d3fd718b5e9" providerId="ADAL" clId="{F027ECCA-38B5-4FC3-BC37-440CA9E014B7}" dt="2018-11-17T00:35:50.304" v="1150" actId="26606"/>
          <ac:spMkLst>
            <pc:docMk/>
            <pc:sldMk cId="1827152776" sldId="259"/>
            <ac:spMk id="70" creationId="{138A5824-1F4A-4EE7-BC13-5BB48FC0809B}"/>
          </ac:spMkLst>
        </pc:spChg>
        <pc:spChg chg="add del">
          <ac:chgData name="Angela Smith" userId="d9b3cc9f-6ad8-433b-bbd5-0d3fd718b5e9" providerId="ADAL" clId="{F027ECCA-38B5-4FC3-BC37-440CA9E014B7}" dt="2018-11-17T00:34:24.539" v="1132" actId="26606"/>
          <ac:spMkLst>
            <pc:docMk/>
            <pc:sldMk cId="1827152776" sldId="259"/>
            <ac:spMk id="71" creationId="{138A5824-1F4A-4EE7-BC13-5BB48FC0809B}"/>
          </ac:spMkLst>
        </pc:spChg>
        <pc:spChg chg="add del">
          <ac:chgData name="Angela Smith" userId="d9b3cc9f-6ad8-433b-bbd5-0d3fd718b5e9" providerId="ADAL" clId="{F027ECCA-38B5-4FC3-BC37-440CA9E014B7}" dt="2018-11-17T00:35:50.304" v="1150" actId="26606"/>
          <ac:spMkLst>
            <pc:docMk/>
            <pc:sldMk cId="1827152776" sldId="259"/>
            <ac:spMk id="72" creationId="{0F8BFD3B-29FB-4A95-BB51-220F8A6C5746}"/>
          </ac:spMkLst>
        </pc:spChg>
        <pc:spChg chg="add del">
          <ac:chgData name="Angela Smith" userId="d9b3cc9f-6ad8-433b-bbd5-0d3fd718b5e9" providerId="ADAL" clId="{F027ECCA-38B5-4FC3-BC37-440CA9E014B7}" dt="2018-11-17T00:34:24.539" v="1132" actId="26606"/>
          <ac:spMkLst>
            <pc:docMk/>
            <pc:sldMk cId="1827152776" sldId="259"/>
            <ac:spMk id="73" creationId="{0F8BFD3B-29FB-4A95-BB51-220F8A6C5746}"/>
          </ac:spMkLst>
        </pc:spChg>
        <pc:spChg chg="add del">
          <ac:chgData name="Angela Smith" userId="d9b3cc9f-6ad8-433b-bbd5-0d3fd718b5e9" providerId="ADAL" clId="{F027ECCA-38B5-4FC3-BC37-440CA9E014B7}" dt="2018-11-17T00:35:52.274" v="1152" actId="26606"/>
          <ac:spMkLst>
            <pc:docMk/>
            <pc:sldMk cId="1827152776" sldId="259"/>
            <ac:spMk id="74" creationId="{7BC0F8B1-F985-469B-8332-13DBC7665557}"/>
          </ac:spMkLst>
        </pc:spChg>
        <pc:spChg chg="add del">
          <ac:chgData name="Angela Smith" userId="d9b3cc9f-6ad8-433b-bbd5-0d3fd718b5e9" providerId="ADAL" clId="{F027ECCA-38B5-4FC3-BC37-440CA9E014B7}" dt="2018-11-17T00:34:25.875" v="1134" actId="26606"/>
          <ac:spMkLst>
            <pc:docMk/>
            <pc:sldMk cId="1827152776" sldId="259"/>
            <ac:spMk id="75" creationId="{5CB593EA-2F98-479F-B4C4-F366571FA64D}"/>
          </ac:spMkLst>
        </pc:spChg>
        <pc:spChg chg="add del">
          <ac:chgData name="Angela Smith" userId="d9b3cc9f-6ad8-433b-bbd5-0d3fd718b5e9" providerId="ADAL" clId="{F027ECCA-38B5-4FC3-BC37-440CA9E014B7}" dt="2018-11-17T00:34:25.875" v="1134" actId="26606"/>
          <ac:spMkLst>
            <pc:docMk/>
            <pc:sldMk cId="1827152776" sldId="259"/>
            <ac:spMk id="76" creationId="{39BEB6D0-9E4E-4221-93D1-74ABECEE9EFC}"/>
          </ac:spMkLst>
        </pc:spChg>
        <pc:spChg chg="add del">
          <ac:chgData name="Angela Smith" userId="d9b3cc9f-6ad8-433b-bbd5-0d3fd718b5e9" providerId="ADAL" clId="{F027ECCA-38B5-4FC3-BC37-440CA9E014B7}" dt="2018-11-17T00:35:52.274" v="1152" actId="26606"/>
          <ac:spMkLst>
            <pc:docMk/>
            <pc:sldMk cId="1827152776" sldId="259"/>
            <ac:spMk id="77" creationId="{89D15953-1642-4DD6-AD9E-01AA19247FF6}"/>
          </ac:spMkLst>
        </pc:spChg>
        <pc:spChg chg="add del">
          <ac:chgData name="Angela Smith" userId="d9b3cc9f-6ad8-433b-bbd5-0d3fd718b5e9" providerId="ADAL" clId="{F027ECCA-38B5-4FC3-BC37-440CA9E014B7}" dt="2018-11-17T00:34:51.826" v="1137"/>
          <ac:spMkLst>
            <pc:docMk/>
            <pc:sldMk cId="1827152776" sldId="259"/>
            <ac:spMk id="78" creationId="{0EFD753D-6A49-46DD-9E82-AA6E2C62B461}"/>
          </ac:spMkLst>
        </pc:spChg>
        <pc:spChg chg="add del">
          <ac:chgData name="Angela Smith" userId="d9b3cc9f-6ad8-433b-bbd5-0d3fd718b5e9" providerId="ADAL" clId="{F027ECCA-38B5-4FC3-BC37-440CA9E014B7}" dt="2018-11-17T00:34:51.826" v="1137"/>
          <ac:spMkLst>
            <pc:docMk/>
            <pc:sldMk cId="1827152776" sldId="259"/>
            <ac:spMk id="79" creationId="{138A5824-1F4A-4EE7-BC13-5BB48FC0809B}"/>
          </ac:spMkLst>
        </pc:spChg>
        <pc:spChg chg="add del">
          <ac:chgData name="Angela Smith" userId="d9b3cc9f-6ad8-433b-bbd5-0d3fd718b5e9" providerId="ADAL" clId="{F027ECCA-38B5-4FC3-BC37-440CA9E014B7}" dt="2018-11-17T00:34:51.826" v="1137"/>
          <ac:spMkLst>
            <pc:docMk/>
            <pc:sldMk cId="1827152776" sldId="259"/>
            <ac:spMk id="80" creationId="{0F8BFD3B-29FB-4A95-BB51-220F8A6C5746}"/>
          </ac:spMkLst>
        </pc:spChg>
        <pc:spChg chg="add del">
          <ac:chgData name="Angela Smith" userId="d9b3cc9f-6ad8-433b-bbd5-0d3fd718b5e9" providerId="ADAL" clId="{F027ECCA-38B5-4FC3-BC37-440CA9E014B7}" dt="2018-11-17T00:35:52.274" v="1152" actId="26606"/>
          <ac:spMkLst>
            <pc:docMk/>
            <pc:sldMk cId="1827152776" sldId="259"/>
            <ac:spMk id="81" creationId="{FBF3780C-749F-4B50-9E1D-F2B1F6DBB7DD}"/>
          </ac:spMkLst>
        </pc:spChg>
        <pc:spChg chg="add del">
          <ac:chgData name="Angela Smith" userId="d9b3cc9f-6ad8-433b-bbd5-0d3fd718b5e9" providerId="ADAL" clId="{F027ECCA-38B5-4FC3-BC37-440CA9E014B7}" dt="2018-11-17T00:35:53.029" v="1154" actId="26606"/>
          <ac:spMkLst>
            <pc:docMk/>
            <pc:sldMk cId="1827152776" sldId="259"/>
            <ac:spMk id="83" creationId="{23293907-0F26-4752-BCD0-3AC2C5026383}"/>
          </ac:spMkLst>
        </pc:spChg>
        <pc:spChg chg="add del">
          <ac:chgData name="Angela Smith" userId="d9b3cc9f-6ad8-433b-bbd5-0d3fd718b5e9" providerId="ADAL" clId="{F027ECCA-38B5-4FC3-BC37-440CA9E014B7}" dt="2018-11-17T00:35:53.029" v="1154" actId="26606"/>
          <ac:spMkLst>
            <pc:docMk/>
            <pc:sldMk cId="1827152776" sldId="259"/>
            <ac:spMk id="84" creationId="{339141A8-FDFD-4ABE-A499-72C9669F4BE6}"/>
          </ac:spMkLst>
        </pc:spChg>
        <pc:spChg chg="add del">
          <ac:chgData name="Angela Smith" userId="d9b3cc9f-6ad8-433b-bbd5-0d3fd718b5e9" providerId="ADAL" clId="{F027ECCA-38B5-4FC3-BC37-440CA9E014B7}" dt="2018-11-17T00:35:53.029" v="1154" actId="26606"/>
          <ac:spMkLst>
            <pc:docMk/>
            <pc:sldMk cId="1827152776" sldId="259"/>
            <ac:spMk id="85" creationId="{E916EF49-F958-4F28-A999-F8FA8D09AF86}"/>
          </ac:spMkLst>
        </pc:spChg>
        <pc:spChg chg="add del">
          <ac:chgData name="Angela Smith" userId="d9b3cc9f-6ad8-433b-bbd5-0d3fd718b5e9" providerId="ADAL" clId="{F027ECCA-38B5-4FC3-BC37-440CA9E014B7}" dt="2018-11-17T00:35:53.029" v="1154" actId="26606"/>
          <ac:spMkLst>
            <pc:docMk/>
            <pc:sldMk cId="1827152776" sldId="259"/>
            <ac:spMk id="86" creationId="{A7665D74-DFEA-412C-928C-F090E67084F3}"/>
          </ac:spMkLst>
        </pc:spChg>
        <pc:spChg chg="add del">
          <ac:chgData name="Angela Smith" userId="d9b3cc9f-6ad8-433b-bbd5-0d3fd718b5e9" providerId="ADAL" clId="{F027ECCA-38B5-4FC3-BC37-440CA9E014B7}" dt="2018-11-17T00:35:53.029" v="1154" actId="26606"/>
          <ac:spMkLst>
            <pc:docMk/>
            <pc:sldMk cId="1827152776" sldId="259"/>
            <ac:spMk id="87" creationId="{2335FEDF-EF88-4E68-9CF7-5A72EF32AFC2}"/>
          </ac:spMkLst>
        </pc:spChg>
        <pc:spChg chg="add del">
          <ac:chgData name="Angela Smith" userId="d9b3cc9f-6ad8-433b-bbd5-0d3fd718b5e9" providerId="ADAL" clId="{F027ECCA-38B5-4FC3-BC37-440CA9E014B7}" dt="2018-11-17T00:35:53.029" v="1154" actId="26606"/>
          <ac:spMkLst>
            <pc:docMk/>
            <pc:sldMk cId="1827152776" sldId="259"/>
            <ac:spMk id="88" creationId="{837A7BE2-DF08-4ECE-A520-13927DBF4C5E}"/>
          </ac:spMkLst>
        </pc:spChg>
        <pc:spChg chg="add del">
          <ac:chgData name="Angela Smith" userId="d9b3cc9f-6ad8-433b-bbd5-0d3fd718b5e9" providerId="ADAL" clId="{F027ECCA-38B5-4FC3-BC37-440CA9E014B7}" dt="2018-11-17T00:35:53.940" v="1156" actId="26606"/>
          <ac:spMkLst>
            <pc:docMk/>
            <pc:sldMk cId="1827152776" sldId="259"/>
            <ac:spMk id="90" creationId="{0EFD753D-6A49-46DD-9E82-AA6E2C62B461}"/>
          </ac:spMkLst>
        </pc:spChg>
        <pc:spChg chg="add del">
          <ac:chgData name="Angela Smith" userId="d9b3cc9f-6ad8-433b-bbd5-0d3fd718b5e9" providerId="ADAL" clId="{F027ECCA-38B5-4FC3-BC37-440CA9E014B7}" dt="2018-11-17T00:35:53.940" v="1156" actId="26606"/>
          <ac:spMkLst>
            <pc:docMk/>
            <pc:sldMk cId="1827152776" sldId="259"/>
            <ac:spMk id="91" creationId="{138A5824-1F4A-4EE7-BC13-5BB48FC0809B}"/>
          </ac:spMkLst>
        </pc:spChg>
        <pc:spChg chg="add del">
          <ac:chgData name="Angela Smith" userId="d9b3cc9f-6ad8-433b-bbd5-0d3fd718b5e9" providerId="ADAL" clId="{F027ECCA-38B5-4FC3-BC37-440CA9E014B7}" dt="2018-11-17T00:35:53.940" v="1156" actId="26606"/>
          <ac:spMkLst>
            <pc:docMk/>
            <pc:sldMk cId="1827152776" sldId="259"/>
            <ac:spMk id="92" creationId="{0F8BFD3B-29FB-4A95-BB51-220F8A6C5746}"/>
          </ac:spMkLst>
        </pc:spChg>
        <pc:spChg chg="add del">
          <ac:chgData name="Angela Smith" userId="d9b3cc9f-6ad8-433b-bbd5-0d3fd718b5e9" providerId="ADAL" clId="{F027ECCA-38B5-4FC3-BC37-440CA9E014B7}" dt="2018-11-17T00:36:04.403" v="1158" actId="26606"/>
          <ac:spMkLst>
            <pc:docMk/>
            <pc:sldMk cId="1827152776" sldId="259"/>
            <ac:spMk id="94" creationId="{0EFD753D-6A49-46DD-9E82-AA6E2C62B461}"/>
          </ac:spMkLst>
        </pc:spChg>
        <pc:spChg chg="add del">
          <ac:chgData name="Angela Smith" userId="d9b3cc9f-6ad8-433b-bbd5-0d3fd718b5e9" providerId="ADAL" clId="{F027ECCA-38B5-4FC3-BC37-440CA9E014B7}" dt="2018-11-17T00:36:04.403" v="1158" actId="26606"/>
          <ac:spMkLst>
            <pc:docMk/>
            <pc:sldMk cId="1827152776" sldId="259"/>
            <ac:spMk id="95" creationId="{138A5824-1F4A-4EE7-BC13-5BB48FC0809B}"/>
          </ac:spMkLst>
        </pc:spChg>
        <pc:spChg chg="add del">
          <ac:chgData name="Angela Smith" userId="d9b3cc9f-6ad8-433b-bbd5-0d3fd718b5e9" providerId="ADAL" clId="{F027ECCA-38B5-4FC3-BC37-440CA9E014B7}" dt="2018-11-17T00:36:18.179" v="1161"/>
          <ac:spMkLst>
            <pc:docMk/>
            <pc:sldMk cId="1827152776" sldId="259"/>
            <ac:spMk id="97" creationId="{0EFD753D-6A49-46DD-9E82-AA6E2C62B461}"/>
          </ac:spMkLst>
        </pc:spChg>
        <pc:spChg chg="add del">
          <ac:chgData name="Angela Smith" userId="d9b3cc9f-6ad8-433b-bbd5-0d3fd718b5e9" providerId="ADAL" clId="{F027ECCA-38B5-4FC3-BC37-440CA9E014B7}" dt="2018-11-17T00:36:18.179" v="1161"/>
          <ac:spMkLst>
            <pc:docMk/>
            <pc:sldMk cId="1827152776" sldId="259"/>
            <ac:spMk id="98" creationId="{138A5824-1F4A-4EE7-BC13-5BB48FC0809B}"/>
          </ac:spMkLst>
        </pc:spChg>
        <pc:spChg chg="add del">
          <ac:chgData name="Angela Smith" userId="d9b3cc9f-6ad8-433b-bbd5-0d3fd718b5e9" providerId="ADAL" clId="{F027ECCA-38B5-4FC3-BC37-440CA9E014B7}" dt="2018-11-17T00:36:18.179" v="1161"/>
          <ac:spMkLst>
            <pc:docMk/>
            <pc:sldMk cId="1827152776" sldId="259"/>
            <ac:spMk id="99" creationId="{0F8BFD3B-29FB-4A95-BB51-220F8A6C5746}"/>
          </ac:spMkLst>
        </pc:spChg>
        <pc:spChg chg="add del">
          <ac:chgData name="Angela Smith" userId="d9b3cc9f-6ad8-433b-bbd5-0d3fd718b5e9" providerId="ADAL" clId="{F027ECCA-38B5-4FC3-BC37-440CA9E014B7}" dt="2018-11-17T00:37:18.389" v="1171" actId="26606"/>
          <ac:spMkLst>
            <pc:docMk/>
            <pc:sldMk cId="1827152776" sldId="259"/>
            <ac:spMk id="100" creationId="{0EFD753D-6A49-46DD-9E82-AA6E2C62B461}"/>
          </ac:spMkLst>
        </pc:spChg>
        <pc:spChg chg="add del">
          <ac:chgData name="Angela Smith" userId="d9b3cc9f-6ad8-433b-bbd5-0d3fd718b5e9" providerId="ADAL" clId="{F027ECCA-38B5-4FC3-BC37-440CA9E014B7}" dt="2018-11-17T00:37:18.389" v="1171" actId="26606"/>
          <ac:spMkLst>
            <pc:docMk/>
            <pc:sldMk cId="1827152776" sldId="259"/>
            <ac:spMk id="101" creationId="{138A5824-1F4A-4EE7-BC13-5BB48FC0809B}"/>
          </ac:spMkLst>
        </pc:spChg>
        <pc:picChg chg="add del mod ord modCrop">
          <ac:chgData name="Angela Smith" userId="d9b3cc9f-6ad8-433b-bbd5-0d3fd718b5e9" providerId="ADAL" clId="{F027ECCA-38B5-4FC3-BC37-440CA9E014B7}" dt="2018-11-17T00:48:13.419" v="1232" actId="478"/>
          <ac:picMkLst>
            <pc:docMk/>
            <pc:sldMk cId="1827152776" sldId="259"/>
            <ac:picMk id="8" creationId="{E89FA159-E527-420D-8C35-DF566EDFF2EC}"/>
          </ac:picMkLst>
        </pc:picChg>
        <pc:picChg chg="add mod ord">
          <ac:chgData name="Angela Smith" userId="d9b3cc9f-6ad8-433b-bbd5-0d3fd718b5e9" providerId="ADAL" clId="{F027ECCA-38B5-4FC3-BC37-440CA9E014B7}" dt="2018-11-17T00:39:56.717" v="1208" actId="1036"/>
          <ac:picMkLst>
            <pc:docMk/>
            <pc:sldMk cId="1827152776" sldId="259"/>
            <ac:picMk id="9" creationId="{9F571ACD-DF81-4998-A092-5308F12F4FFF}"/>
          </ac:picMkLst>
        </pc:picChg>
        <pc:picChg chg="add mod ord modCrop">
          <ac:chgData name="Angela Smith" userId="d9b3cc9f-6ad8-433b-bbd5-0d3fd718b5e9" providerId="ADAL" clId="{F027ECCA-38B5-4FC3-BC37-440CA9E014B7}" dt="2018-11-17T00:39:56.717" v="1208" actId="1036"/>
          <ac:picMkLst>
            <pc:docMk/>
            <pc:sldMk cId="1827152776" sldId="259"/>
            <ac:picMk id="10" creationId="{8EAC7FB7-C66A-4830-AE01-362A28BD6231}"/>
          </ac:picMkLst>
        </pc:picChg>
        <pc:picChg chg="add mod ord">
          <ac:chgData name="Angela Smith" userId="d9b3cc9f-6ad8-433b-bbd5-0d3fd718b5e9" providerId="ADAL" clId="{F027ECCA-38B5-4FC3-BC37-440CA9E014B7}" dt="2018-11-17T00:39:56.717" v="1208" actId="1036"/>
          <ac:picMkLst>
            <pc:docMk/>
            <pc:sldMk cId="1827152776" sldId="259"/>
            <ac:picMk id="11" creationId="{7E5D1D6D-A606-45E2-B199-11F291C5332C}"/>
          </ac:picMkLst>
        </pc:picChg>
        <pc:picChg chg="add mod ord modCrop">
          <ac:chgData name="Angela Smith" userId="d9b3cc9f-6ad8-433b-bbd5-0d3fd718b5e9" providerId="ADAL" clId="{F027ECCA-38B5-4FC3-BC37-440CA9E014B7}" dt="2018-11-17T00:40:20.093" v="1212" actId="14100"/>
          <ac:picMkLst>
            <pc:docMk/>
            <pc:sldMk cId="1827152776" sldId="259"/>
            <ac:picMk id="12" creationId="{E5AB17FE-60F9-432C-A973-20D14DA3A516}"/>
          </ac:picMkLst>
        </pc:picChg>
        <pc:cxnChg chg="add del">
          <ac:chgData name="Angela Smith" userId="d9b3cc9f-6ad8-433b-bbd5-0d3fd718b5e9" providerId="ADAL" clId="{F027ECCA-38B5-4FC3-BC37-440CA9E014B7}" dt="2018-11-06T23:14:23.767" v="121" actId="26606"/>
          <ac:cxnSpMkLst>
            <pc:docMk/>
            <pc:sldMk cId="1827152776" sldId="259"/>
            <ac:cxnSpMk id="34" creationId="{822A5670-0F7B-4199-AEAB-33FBA9CEA44D}"/>
          </ac:cxnSpMkLst>
        </pc:cxnChg>
        <pc:cxnChg chg="add del">
          <ac:chgData name="Angela Smith" userId="d9b3cc9f-6ad8-433b-bbd5-0d3fd718b5e9" providerId="ADAL" clId="{F027ECCA-38B5-4FC3-BC37-440CA9E014B7}" dt="2018-11-06T23:14:23.767" v="121" actId="26606"/>
          <ac:cxnSpMkLst>
            <pc:docMk/>
            <pc:sldMk cId="1827152776" sldId="259"/>
            <ac:cxnSpMk id="35" creationId="{8BB1744D-A7DF-4B65-B6E3-DCF12BB2D869}"/>
          </ac:cxnSpMkLst>
        </pc:cxnChg>
        <pc:cxnChg chg="add del">
          <ac:chgData name="Angela Smith" userId="d9b3cc9f-6ad8-433b-bbd5-0d3fd718b5e9" providerId="ADAL" clId="{F027ECCA-38B5-4FC3-BC37-440CA9E014B7}" dt="2018-11-06T23:14:23.767" v="121" actId="26606"/>
          <ac:cxnSpMkLst>
            <pc:docMk/>
            <pc:sldMk cId="1827152776" sldId="259"/>
            <ac:cxnSpMk id="36" creationId="{882DD753-EA38-4E86-91FB-05041A44A28E}"/>
          </ac:cxnSpMkLst>
        </pc:cxnChg>
        <pc:cxnChg chg="add del">
          <ac:chgData name="Angela Smith" userId="d9b3cc9f-6ad8-433b-bbd5-0d3fd718b5e9" providerId="ADAL" clId="{F027ECCA-38B5-4FC3-BC37-440CA9E014B7}" dt="2018-11-06T23:14:23.767" v="121" actId="26606"/>
          <ac:cxnSpMkLst>
            <pc:docMk/>
            <pc:sldMk cId="1827152776" sldId="259"/>
            <ac:cxnSpMk id="37" creationId="{6DA63E78-7704-45EF-B5D3-EADDF5D82674}"/>
          </ac:cxnSpMkLst>
        </pc:cxnChg>
        <pc:cxnChg chg="add del">
          <ac:chgData name="Angela Smith" userId="d9b3cc9f-6ad8-433b-bbd5-0d3fd718b5e9" providerId="ADAL" clId="{F027ECCA-38B5-4FC3-BC37-440CA9E014B7}" dt="2018-11-17T00:15:58.510" v="1122" actId="26606"/>
          <ac:cxnSpMkLst>
            <pc:docMk/>
            <pc:sldMk cId="1827152776" sldId="259"/>
            <ac:cxnSpMk id="57" creationId="{6DA63E78-7704-45EF-B5D3-EADDF5D82674}"/>
          </ac:cxnSpMkLst>
        </pc:cxnChg>
        <pc:cxnChg chg="add del">
          <ac:chgData name="Angela Smith" userId="d9b3cc9f-6ad8-433b-bbd5-0d3fd718b5e9" providerId="ADAL" clId="{F027ECCA-38B5-4FC3-BC37-440CA9E014B7}" dt="2018-11-17T00:15:58.510" v="1122" actId="26606"/>
          <ac:cxnSpMkLst>
            <pc:docMk/>
            <pc:sldMk cId="1827152776" sldId="259"/>
            <ac:cxnSpMk id="58" creationId="{822A5670-0F7B-4199-AEAB-33FBA9CEA44D}"/>
          </ac:cxnSpMkLst>
        </pc:cxnChg>
        <pc:cxnChg chg="add del">
          <ac:chgData name="Angela Smith" userId="d9b3cc9f-6ad8-433b-bbd5-0d3fd718b5e9" providerId="ADAL" clId="{F027ECCA-38B5-4FC3-BC37-440CA9E014B7}" dt="2018-11-17T00:15:58.510" v="1122" actId="26606"/>
          <ac:cxnSpMkLst>
            <pc:docMk/>
            <pc:sldMk cId="1827152776" sldId="259"/>
            <ac:cxnSpMk id="59" creationId="{8BB1744D-A7DF-4B65-B6E3-DCF12BB2D869}"/>
          </ac:cxnSpMkLst>
        </pc:cxnChg>
        <pc:cxnChg chg="add del">
          <ac:chgData name="Angela Smith" userId="d9b3cc9f-6ad8-433b-bbd5-0d3fd718b5e9" providerId="ADAL" clId="{F027ECCA-38B5-4FC3-BC37-440CA9E014B7}" dt="2018-11-17T00:15:58.510" v="1122" actId="26606"/>
          <ac:cxnSpMkLst>
            <pc:docMk/>
            <pc:sldMk cId="1827152776" sldId="259"/>
            <ac:cxnSpMk id="60" creationId="{882DD753-EA38-4E86-91FB-05041A44A28E}"/>
          </ac:cxnSpMkLst>
        </pc:cxnChg>
        <pc:cxnChg chg="add del">
          <ac:chgData name="Angela Smith" userId="d9b3cc9f-6ad8-433b-bbd5-0d3fd718b5e9" providerId="ADAL" clId="{F027ECCA-38B5-4FC3-BC37-440CA9E014B7}" dt="2018-11-17T00:37:11.779" v="1169" actId="26606"/>
          <ac:cxnSpMkLst>
            <pc:docMk/>
            <pc:sldMk cId="1827152776" sldId="259"/>
            <ac:cxnSpMk id="82" creationId="{822A5670-0F7B-4199-AEAB-33FBA9CEA44D}"/>
          </ac:cxnSpMkLst>
        </pc:cxnChg>
        <pc:cxnChg chg="add del">
          <ac:chgData name="Angela Smith" userId="d9b3cc9f-6ad8-433b-bbd5-0d3fd718b5e9" providerId="ADAL" clId="{F027ECCA-38B5-4FC3-BC37-440CA9E014B7}" dt="2018-11-17T00:37:11.779" v="1169" actId="26606"/>
          <ac:cxnSpMkLst>
            <pc:docMk/>
            <pc:sldMk cId="1827152776" sldId="259"/>
            <ac:cxnSpMk id="89" creationId="{8BB1744D-A7DF-4B65-B6E3-DCF12BB2D869}"/>
          </ac:cxnSpMkLst>
        </pc:cxnChg>
        <pc:cxnChg chg="add del">
          <ac:chgData name="Angela Smith" userId="d9b3cc9f-6ad8-433b-bbd5-0d3fd718b5e9" providerId="ADAL" clId="{F027ECCA-38B5-4FC3-BC37-440CA9E014B7}" dt="2018-11-17T00:37:11.779" v="1169" actId="26606"/>
          <ac:cxnSpMkLst>
            <pc:docMk/>
            <pc:sldMk cId="1827152776" sldId="259"/>
            <ac:cxnSpMk id="93" creationId="{882DD753-EA38-4E86-91FB-05041A44A28E}"/>
          </ac:cxnSpMkLst>
        </pc:cxnChg>
        <pc:cxnChg chg="add del">
          <ac:chgData name="Angela Smith" userId="d9b3cc9f-6ad8-433b-bbd5-0d3fd718b5e9" providerId="ADAL" clId="{F027ECCA-38B5-4FC3-BC37-440CA9E014B7}" dt="2018-11-17T00:37:11.779" v="1169" actId="26606"/>
          <ac:cxnSpMkLst>
            <pc:docMk/>
            <pc:sldMk cId="1827152776" sldId="259"/>
            <ac:cxnSpMk id="96" creationId="{6DA63E78-7704-45EF-B5D3-EADDF5D82674}"/>
          </ac:cxnSpMkLst>
        </pc:cxnChg>
      </pc:sldChg>
      <pc:sldChg chg="addSp delSp modSp add mod ord setBg setClrOvrMap">
        <pc:chgData name="Angela Smith" userId="d9b3cc9f-6ad8-433b-bbd5-0d3fd718b5e9" providerId="ADAL" clId="{F027ECCA-38B5-4FC3-BC37-440CA9E014B7}" dt="2018-11-07T17:54:26.818" v="616" actId="27614"/>
        <pc:sldMkLst>
          <pc:docMk/>
          <pc:sldMk cId="207586208" sldId="267"/>
        </pc:sldMkLst>
        <pc:spChg chg="del">
          <ac:chgData name="Angela Smith" userId="d9b3cc9f-6ad8-433b-bbd5-0d3fd718b5e9" providerId="ADAL" clId="{F027ECCA-38B5-4FC3-BC37-440CA9E014B7}" dt="2018-11-06T23:21:40.782" v="198"/>
          <ac:spMkLst>
            <pc:docMk/>
            <pc:sldMk cId="207586208" sldId="267"/>
            <ac:spMk id="2" creationId="{E7FA39C5-968C-4CC0-8D7B-061E7BEE1603}"/>
          </ac:spMkLst>
        </pc:spChg>
        <pc:spChg chg="del">
          <ac:chgData name="Angela Smith" userId="d9b3cc9f-6ad8-433b-bbd5-0d3fd718b5e9" providerId="ADAL" clId="{F027ECCA-38B5-4FC3-BC37-440CA9E014B7}" dt="2018-11-06T23:21:40.782" v="198"/>
          <ac:spMkLst>
            <pc:docMk/>
            <pc:sldMk cId="207586208" sldId="267"/>
            <ac:spMk id="3" creationId="{BB7A2321-1F78-4F9A-AEF7-DDA66B50726C}"/>
          </ac:spMkLst>
        </pc:spChg>
        <pc:spChg chg="del">
          <ac:chgData name="Angela Smith" userId="d9b3cc9f-6ad8-433b-bbd5-0d3fd718b5e9" providerId="ADAL" clId="{F027ECCA-38B5-4FC3-BC37-440CA9E014B7}" dt="2018-11-06T23:21:40.782" v="198"/>
          <ac:spMkLst>
            <pc:docMk/>
            <pc:sldMk cId="207586208" sldId="267"/>
            <ac:spMk id="4" creationId="{BCB44B6A-05CB-4BB5-A2CA-3FEBCB3B2D2C}"/>
          </ac:spMkLst>
        </pc:spChg>
        <pc:spChg chg="add del mod">
          <ac:chgData name="Angela Smith" userId="d9b3cc9f-6ad8-433b-bbd5-0d3fd718b5e9" providerId="ADAL" clId="{F027ECCA-38B5-4FC3-BC37-440CA9E014B7}" dt="2018-11-06T23:23:54.591" v="210"/>
          <ac:spMkLst>
            <pc:docMk/>
            <pc:sldMk cId="207586208" sldId="267"/>
            <ac:spMk id="5" creationId="{CC86129F-6177-4029-AB7D-69A83B13475B}"/>
          </ac:spMkLst>
        </pc:spChg>
        <pc:spChg chg="add del mod">
          <ac:chgData name="Angela Smith" userId="d9b3cc9f-6ad8-433b-bbd5-0d3fd718b5e9" providerId="ADAL" clId="{F027ECCA-38B5-4FC3-BC37-440CA9E014B7}" dt="2018-11-06T23:23:54.591" v="210"/>
          <ac:spMkLst>
            <pc:docMk/>
            <pc:sldMk cId="207586208" sldId="267"/>
            <ac:spMk id="6" creationId="{62A429E9-5C12-4D68-B4FA-246B3F8CDF85}"/>
          </ac:spMkLst>
        </pc:spChg>
        <pc:spChg chg="add del mod">
          <ac:chgData name="Angela Smith" userId="d9b3cc9f-6ad8-433b-bbd5-0d3fd718b5e9" providerId="ADAL" clId="{F027ECCA-38B5-4FC3-BC37-440CA9E014B7}" dt="2018-11-06T23:23:54.591" v="210"/>
          <ac:spMkLst>
            <pc:docMk/>
            <pc:sldMk cId="207586208" sldId="267"/>
            <ac:spMk id="7" creationId="{217493BC-3FC0-4BFD-8C41-6D70000C1CCD}"/>
          </ac:spMkLst>
        </pc:spChg>
        <pc:spChg chg="add mod ord">
          <ac:chgData name="Angela Smith" userId="d9b3cc9f-6ad8-433b-bbd5-0d3fd718b5e9" providerId="ADAL" clId="{F027ECCA-38B5-4FC3-BC37-440CA9E014B7}" dt="2018-11-07T17:54:25.585" v="614" actId="207"/>
          <ac:spMkLst>
            <pc:docMk/>
            <pc:sldMk cId="207586208" sldId="267"/>
            <ac:spMk id="8" creationId="{540626E8-9A83-4ECB-8AE7-EC9D632C8D4F}"/>
          </ac:spMkLst>
        </pc:spChg>
        <pc:spChg chg="add del mod">
          <ac:chgData name="Angela Smith" userId="d9b3cc9f-6ad8-433b-bbd5-0d3fd718b5e9" providerId="ADAL" clId="{F027ECCA-38B5-4FC3-BC37-440CA9E014B7}" dt="2018-11-06T23:23:54.591" v="210"/>
          <ac:spMkLst>
            <pc:docMk/>
            <pc:sldMk cId="207586208" sldId="267"/>
            <ac:spMk id="8" creationId="{FEDD72D9-6795-41B3-8283-8AB8CF691A2E}"/>
          </ac:spMkLst>
        </pc:spChg>
        <pc:spChg chg="add del mod">
          <ac:chgData name="Angela Smith" userId="d9b3cc9f-6ad8-433b-bbd5-0d3fd718b5e9" providerId="ADAL" clId="{F027ECCA-38B5-4FC3-BC37-440CA9E014B7}" dt="2018-11-06T23:24:08.029" v="211"/>
          <ac:spMkLst>
            <pc:docMk/>
            <pc:sldMk cId="207586208" sldId="267"/>
            <ac:spMk id="9" creationId="{E4DCF421-368C-4D76-95F4-189710930A0E}"/>
          </ac:spMkLst>
        </pc:spChg>
        <pc:spChg chg="add del mod">
          <ac:chgData name="Angela Smith" userId="d9b3cc9f-6ad8-433b-bbd5-0d3fd718b5e9" providerId="ADAL" clId="{F027ECCA-38B5-4FC3-BC37-440CA9E014B7}" dt="2018-11-06T23:24:08.029" v="211"/>
          <ac:spMkLst>
            <pc:docMk/>
            <pc:sldMk cId="207586208" sldId="267"/>
            <ac:spMk id="10" creationId="{BC2897B7-9FC0-4646-BA7A-A4288FFE57D2}"/>
          </ac:spMkLst>
        </pc:spChg>
        <pc:spChg chg="add del mod">
          <ac:chgData name="Angela Smith" userId="d9b3cc9f-6ad8-433b-bbd5-0d3fd718b5e9" providerId="ADAL" clId="{F027ECCA-38B5-4FC3-BC37-440CA9E014B7}" dt="2018-11-06T23:24:08.029" v="211"/>
          <ac:spMkLst>
            <pc:docMk/>
            <pc:sldMk cId="207586208" sldId="267"/>
            <ac:spMk id="11" creationId="{0DC4715C-0885-407B-B7C1-5892C185DF10}"/>
          </ac:spMkLst>
        </pc:spChg>
        <pc:spChg chg="add del mod">
          <ac:chgData name="Angela Smith" userId="d9b3cc9f-6ad8-433b-bbd5-0d3fd718b5e9" providerId="ADAL" clId="{F027ECCA-38B5-4FC3-BC37-440CA9E014B7}" dt="2018-11-07T17:40:54.198" v="537"/>
          <ac:spMkLst>
            <pc:docMk/>
            <pc:sldMk cId="207586208" sldId="267"/>
            <ac:spMk id="12" creationId="{34D6D7C1-E385-4EDE-9704-0DC3162CAA09}"/>
          </ac:spMkLst>
        </pc:spChg>
        <pc:spChg chg="add del mod">
          <ac:chgData name="Angela Smith" userId="d9b3cc9f-6ad8-433b-bbd5-0d3fd718b5e9" providerId="ADAL" clId="{F027ECCA-38B5-4FC3-BC37-440CA9E014B7}" dt="2018-11-07T17:40:54.198" v="537"/>
          <ac:spMkLst>
            <pc:docMk/>
            <pc:sldMk cId="207586208" sldId="267"/>
            <ac:spMk id="13" creationId="{5AB08460-AE4E-4988-B5D3-3D02AF7418C4}"/>
          </ac:spMkLst>
        </pc:spChg>
        <pc:spChg chg="add del mod">
          <ac:chgData name="Angela Smith" userId="d9b3cc9f-6ad8-433b-bbd5-0d3fd718b5e9" providerId="ADAL" clId="{F027ECCA-38B5-4FC3-BC37-440CA9E014B7}" dt="2018-11-07T17:40:54.198" v="537"/>
          <ac:spMkLst>
            <pc:docMk/>
            <pc:sldMk cId="207586208" sldId="267"/>
            <ac:spMk id="14" creationId="{45865DB4-55FF-46E0-8582-D46B4901FAEC}"/>
          </ac:spMkLst>
        </pc:spChg>
        <pc:spChg chg="add del">
          <ac:chgData name="Angela Smith" userId="d9b3cc9f-6ad8-433b-bbd5-0d3fd718b5e9" providerId="ADAL" clId="{F027ECCA-38B5-4FC3-BC37-440CA9E014B7}" dt="2018-11-07T17:53:42.240" v="612" actId="26606"/>
          <ac:spMkLst>
            <pc:docMk/>
            <pc:sldMk cId="207586208" sldId="267"/>
            <ac:spMk id="15" creationId="{BCC55ACC-A2F6-403C-A3A4-D59B3734D45F}"/>
          </ac:spMkLst>
        </pc:spChg>
        <pc:spChg chg="add">
          <ac:chgData name="Angela Smith" userId="d9b3cc9f-6ad8-433b-bbd5-0d3fd718b5e9" providerId="ADAL" clId="{F027ECCA-38B5-4FC3-BC37-440CA9E014B7}" dt="2018-11-07T17:53:42.253" v="613" actId="26606"/>
          <ac:spMkLst>
            <pc:docMk/>
            <pc:sldMk cId="207586208" sldId="267"/>
            <ac:spMk id="17" creationId="{F72D119F-8562-42DA-AE9A-70D44FDCFD12}"/>
          </ac:spMkLst>
        </pc:spChg>
        <pc:picChg chg="add del mod">
          <ac:chgData name="Angela Smith" userId="d9b3cc9f-6ad8-433b-bbd5-0d3fd718b5e9" providerId="ADAL" clId="{F027ECCA-38B5-4FC3-BC37-440CA9E014B7}" dt="2018-11-07T17:50:37.743" v="602" actId="478"/>
          <ac:picMkLst>
            <pc:docMk/>
            <pc:sldMk cId="207586208" sldId="267"/>
            <ac:picMk id="3" creationId="{FE8ACA86-418D-4F4E-9BB7-3B028BD5C296}"/>
          </ac:picMkLst>
        </pc:picChg>
        <pc:picChg chg="add mod ord">
          <ac:chgData name="Angela Smith" userId="d9b3cc9f-6ad8-433b-bbd5-0d3fd718b5e9" providerId="ADAL" clId="{F027ECCA-38B5-4FC3-BC37-440CA9E014B7}" dt="2018-11-07T17:54:26.817" v="615" actId="27614"/>
          <ac:picMkLst>
            <pc:docMk/>
            <pc:sldMk cId="207586208" sldId="267"/>
            <ac:picMk id="7" creationId="{71176C50-442D-44E8-A959-59EDDC9393DB}"/>
          </ac:picMkLst>
        </pc:picChg>
        <pc:picChg chg="add mod">
          <ac:chgData name="Angela Smith" userId="d9b3cc9f-6ad8-433b-bbd5-0d3fd718b5e9" providerId="ADAL" clId="{F027ECCA-38B5-4FC3-BC37-440CA9E014B7}" dt="2018-11-07T17:54:26.818" v="616" actId="27614"/>
          <ac:picMkLst>
            <pc:docMk/>
            <pc:sldMk cId="207586208" sldId="267"/>
            <ac:picMk id="9" creationId="{3A38F9A4-BB8A-400E-A104-C0A6247E9C0D}"/>
          </ac:picMkLst>
        </pc:picChg>
      </pc:sldChg>
      <pc:sldChg chg="addSp delSp modSp add mod setBg modNotesTx">
        <pc:chgData name="Angela Smith" userId="d9b3cc9f-6ad8-433b-bbd5-0d3fd718b5e9" providerId="ADAL" clId="{F027ECCA-38B5-4FC3-BC37-440CA9E014B7}" dt="2018-11-21T00:24:44.801" v="1419" actId="33524"/>
        <pc:sldMkLst>
          <pc:docMk/>
          <pc:sldMk cId="186102677" sldId="268"/>
        </pc:sldMkLst>
        <pc:spChg chg="del">
          <ac:chgData name="Angela Smith" userId="d9b3cc9f-6ad8-433b-bbd5-0d3fd718b5e9" providerId="ADAL" clId="{F027ECCA-38B5-4FC3-BC37-440CA9E014B7}" dt="2018-11-07T17:40:46.188" v="536"/>
          <ac:spMkLst>
            <pc:docMk/>
            <pc:sldMk cId="186102677" sldId="268"/>
            <ac:spMk id="2" creationId="{4A363744-A69F-4853-A3F1-FC3044ED6875}"/>
          </ac:spMkLst>
        </pc:spChg>
        <pc:spChg chg="del">
          <ac:chgData name="Angela Smith" userId="d9b3cc9f-6ad8-433b-bbd5-0d3fd718b5e9" providerId="ADAL" clId="{F027ECCA-38B5-4FC3-BC37-440CA9E014B7}" dt="2018-11-07T17:40:46.188" v="536"/>
          <ac:spMkLst>
            <pc:docMk/>
            <pc:sldMk cId="186102677" sldId="268"/>
            <ac:spMk id="3" creationId="{64FAA9F0-65F6-45F3-9A73-0A89182C3C0C}"/>
          </ac:spMkLst>
        </pc:spChg>
        <pc:spChg chg="del">
          <ac:chgData name="Angela Smith" userId="d9b3cc9f-6ad8-433b-bbd5-0d3fd718b5e9" providerId="ADAL" clId="{F027ECCA-38B5-4FC3-BC37-440CA9E014B7}" dt="2018-11-07T17:40:46.188" v="536"/>
          <ac:spMkLst>
            <pc:docMk/>
            <pc:sldMk cId="186102677" sldId="268"/>
            <ac:spMk id="4" creationId="{B606019F-01ED-415B-AD15-3B72156EAE6C}"/>
          </ac:spMkLst>
        </pc:spChg>
        <pc:picChg chg="add del mod">
          <ac:chgData name="Angela Smith" userId="d9b3cc9f-6ad8-433b-bbd5-0d3fd718b5e9" providerId="ADAL" clId="{F027ECCA-38B5-4FC3-BC37-440CA9E014B7}" dt="2018-11-07T17:51:01.758" v="604" actId="478"/>
          <ac:picMkLst>
            <pc:docMk/>
            <pc:sldMk cId="186102677" sldId="268"/>
            <ac:picMk id="6" creationId="{AFF26552-26CC-4A58-88B4-55BBFF809267}"/>
          </ac:picMkLst>
        </pc:picChg>
        <pc:picChg chg="add del mod">
          <ac:chgData name="Angela Smith" userId="d9b3cc9f-6ad8-433b-bbd5-0d3fd718b5e9" providerId="ADAL" clId="{F027ECCA-38B5-4FC3-BC37-440CA9E014B7}" dt="2018-11-07T18:30:25.157" v="815" actId="478"/>
          <ac:picMkLst>
            <pc:docMk/>
            <pc:sldMk cId="186102677" sldId="268"/>
            <ac:picMk id="7" creationId="{88530B08-9552-451F-AAF2-BDEF4B2C5E49}"/>
          </ac:picMkLst>
        </pc:picChg>
        <pc:picChg chg="add del mod modCrop">
          <ac:chgData name="Angela Smith" userId="d9b3cc9f-6ad8-433b-bbd5-0d3fd718b5e9" providerId="ADAL" clId="{F027ECCA-38B5-4FC3-BC37-440CA9E014B7}" dt="2018-11-07T18:30:25.685" v="816" actId="478"/>
          <ac:picMkLst>
            <pc:docMk/>
            <pc:sldMk cId="186102677" sldId="268"/>
            <ac:picMk id="8" creationId="{11B0E4DE-0BF5-432A-A570-CCF47218B3C1}"/>
          </ac:picMkLst>
        </pc:picChg>
        <pc:picChg chg="add mod ord modCrop">
          <ac:chgData name="Angela Smith" userId="d9b3cc9f-6ad8-433b-bbd5-0d3fd718b5e9" providerId="ADAL" clId="{F027ECCA-38B5-4FC3-BC37-440CA9E014B7}" dt="2018-11-07T18:32:38.338" v="893" actId="732"/>
          <ac:picMkLst>
            <pc:docMk/>
            <pc:sldMk cId="186102677" sldId="268"/>
            <ac:picMk id="9" creationId="{741381D8-F2DB-4BBB-BE82-DA54B44A0B17}"/>
          </ac:picMkLst>
        </pc:picChg>
        <pc:picChg chg="add mod modCrop">
          <ac:chgData name="Angela Smith" userId="d9b3cc9f-6ad8-433b-bbd5-0d3fd718b5e9" providerId="ADAL" clId="{F027ECCA-38B5-4FC3-BC37-440CA9E014B7}" dt="2018-11-07T18:32:31.782" v="892" actId="732"/>
          <ac:picMkLst>
            <pc:docMk/>
            <pc:sldMk cId="186102677" sldId="268"/>
            <ac:picMk id="11" creationId="{6B34F252-E753-4AF8-8B46-C8BDE2C59E64}"/>
          </ac:picMkLst>
        </pc:picChg>
      </pc:sldChg>
      <pc:sldChg chg="addSp delSp modSp add ord">
        <pc:chgData name="Angela Smith" userId="d9b3cc9f-6ad8-433b-bbd5-0d3fd718b5e9" providerId="ADAL" clId="{F027ECCA-38B5-4FC3-BC37-440CA9E014B7}" dt="2018-11-17T00:54:21.901" v="1315" actId="404"/>
        <pc:sldMkLst>
          <pc:docMk/>
          <pc:sldMk cId="3536820440" sldId="269"/>
        </pc:sldMkLst>
        <pc:spChg chg="del">
          <ac:chgData name="Angela Smith" userId="d9b3cc9f-6ad8-433b-bbd5-0d3fd718b5e9" providerId="ADAL" clId="{F027ECCA-38B5-4FC3-BC37-440CA9E014B7}" dt="2018-11-07T00:06:26.959" v="266"/>
          <ac:spMkLst>
            <pc:docMk/>
            <pc:sldMk cId="3536820440" sldId="269"/>
            <ac:spMk id="2" creationId="{584532E1-B658-4BEE-8ADE-0D28D8A4D5CE}"/>
          </ac:spMkLst>
        </pc:spChg>
        <pc:spChg chg="del">
          <ac:chgData name="Angela Smith" userId="d9b3cc9f-6ad8-433b-bbd5-0d3fd718b5e9" providerId="ADAL" clId="{F027ECCA-38B5-4FC3-BC37-440CA9E014B7}" dt="2018-11-07T00:06:26.959" v="266"/>
          <ac:spMkLst>
            <pc:docMk/>
            <pc:sldMk cId="3536820440" sldId="269"/>
            <ac:spMk id="3" creationId="{D1D5E231-C352-4591-B422-7ADF6CA773BE}"/>
          </ac:spMkLst>
        </pc:spChg>
        <pc:spChg chg="del">
          <ac:chgData name="Angela Smith" userId="d9b3cc9f-6ad8-433b-bbd5-0d3fd718b5e9" providerId="ADAL" clId="{F027ECCA-38B5-4FC3-BC37-440CA9E014B7}" dt="2018-11-07T00:06:26.959" v="266"/>
          <ac:spMkLst>
            <pc:docMk/>
            <pc:sldMk cId="3536820440" sldId="269"/>
            <ac:spMk id="4" creationId="{F52E7A55-409D-426F-96BD-9CFF8705B565}"/>
          </ac:spMkLst>
        </pc:spChg>
        <pc:spChg chg="add del mod">
          <ac:chgData name="Angela Smith" userId="d9b3cc9f-6ad8-433b-bbd5-0d3fd718b5e9" providerId="ADAL" clId="{F027ECCA-38B5-4FC3-BC37-440CA9E014B7}" dt="2018-11-07T00:48:33.185" v="483" actId="478"/>
          <ac:spMkLst>
            <pc:docMk/>
            <pc:sldMk cId="3536820440" sldId="269"/>
            <ac:spMk id="5" creationId="{60AD1072-E414-4825-A526-4C3157FC1426}"/>
          </ac:spMkLst>
        </pc:spChg>
        <pc:spChg chg="add mod">
          <ac:chgData name="Angela Smith" userId="d9b3cc9f-6ad8-433b-bbd5-0d3fd718b5e9" providerId="ADAL" clId="{F027ECCA-38B5-4FC3-BC37-440CA9E014B7}" dt="2018-11-17T00:53:39.929" v="1311" actId="20577"/>
          <ac:spMkLst>
            <pc:docMk/>
            <pc:sldMk cId="3536820440" sldId="269"/>
            <ac:spMk id="7" creationId="{615BA5E6-A87A-4D14-AEDB-7A349B482749}"/>
          </ac:spMkLst>
        </pc:spChg>
        <pc:spChg chg="add mod">
          <ac:chgData name="Angela Smith" userId="d9b3cc9f-6ad8-433b-bbd5-0d3fd718b5e9" providerId="ADAL" clId="{F027ECCA-38B5-4FC3-BC37-440CA9E014B7}" dt="2018-11-17T00:54:21.901" v="1315" actId="404"/>
          <ac:spMkLst>
            <pc:docMk/>
            <pc:sldMk cId="3536820440" sldId="269"/>
            <ac:spMk id="9" creationId="{7A7E2619-58FC-4E7F-967E-47AD022BAAFC}"/>
          </ac:spMkLst>
        </pc:spChg>
        <pc:spChg chg="add del mod">
          <ac:chgData name="Angela Smith" userId="d9b3cc9f-6ad8-433b-bbd5-0d3fd718b5e9" providerId="ADAL" clId="{F027ECCA-38B5-4FC3-BC37-440CA9E014B7}" dt="2018-11-17T00:53:00.903" v="1279" actId="478"/>
          <ac:spMkLst>
            <pc:docMk/>
            <pc:sldMk cId="3536820440" sldId="269"/>
            <ac:spMk id="11" creationId="{173E87B4-9B92-4A15-B285-47819D58FCB1}"/>
          </ac:spMkLst>
        </pc:spChg>
        <pc:spChg chg="add mod">
          <ac:chgData name="Angela Smith" userId="d9b3cc9f-6ad8-433b-bbd5-0d3fd718b5e9" providerId="ADAL" clId="{F027ECCA-38B5-4FC3-BC37-440CA9E014B7}" dt="2018-11-17T00:51:19.613" v="1255" actId="14100"/>
          <ac:spMkLst>
            <pc:docMk/>
            <pc:sldMk cId="3536820440" sldId="269"/>
            <ac:spMk id="12" creationId="{1931A04A-B545-4D73-B441-63252A1EB8CD}"/>
          </ac:spMkLst>
        </pc:spChg>
        <pc:graphicFrameChg chg="add mod">
          <ac:chgData name="Angela Smith" userId="d9b3cc9f-6ad8-433b-bbd5-0d3fd718b5e9" providerId="ADAL" clId="{F027ECCA-38B5-4FC3-BC37-440CA9E014B7}" dt="2018-11-17T00:52:10.784" v="1260"/>
          <ac:graphicFrameMkLst>
            <pc:docMk/>
            <pc:sldMk cId="3536820440" sldId="269"/>
            <ac:graphicFrameMk id="6" creationId="{290F2D9F-A117-4E3B-A2B5-DC444195878A}"/>
          </ac:graphicFrameMkLst>
        </pc:graphicFrameChg>
        <pc:picChg chg="add mod modCrop">
          <ac:chgData name="Angela Smith" userId="d9b3cc9f-6ad8-433b-bbd5-0d3fd718b5e9" providerId="ADAL" clId="{F027ECCA-38B5-4FC3-BC37-440CA9E014B7}" dt="2018-11-17T00:52:35.278" v="1277" actId="1037"/>
          <ac:picMkLst>
            <pc:docMk/>
            <pc:sldMk cId="3536820440" sldId="269"/>
            <ac:picMk id="8" creationId="{408119A2-F181-45BB-A891-13149C8EBA6F}"/>
          </ac:picMkLst>
        </pc:picChg>
        <pc:picChg chg="add del mod">
          <ac:chgData name="Angela Smith" userId="d9b3cc9f-6ad8-433b-bbd5-0d3fd718b5e9" providerId="ADAL" clId="{F027ECCA-38B5-4FC3-BC37-440CA9E014B7}" dt="2018-11-07T17:50:51.750" v="603" actId="478"/>
          <ac:picMkLst>
            <pc:docMk/>
            <pc:sldMk cId="3536820440" sldId="269"/>
            <ac:picMk id="10" creationId="{C0C15B82-167D-4E8A-95B9-29EF4CCD4B10}"/>
          </ac:picMkLst>
        </pc:picChg>
      </pc:sldChg>
      <pc:sldChg chg="addSp delSp modSp add mod setBg setClrOvrMap">
        <pc:chgData name="Angela Smith" userId="d9b3cc9f-6ad8-433b-bbd5-0d3fd718b5e9" providerId="ADAL" clId="{F027ECCA-38B5-4FC3-BC37-440CA9E014B7}" dt="2018-11-07T18:27:48.317" v="810" actId="14100"/>
        <pc:sldMkLst>
          <pc:docMk/>
          <pc:sldMk cId="640185181" sldId="270"/>
        </pc:sldMkLst>
        <pc:spChg chg="add mod">
          <ac:chgData name="Angela Smith" userId="d9b3cc9f-6ad8-433b-bbd5-0d3fd718b5e9" providerId="ADAL" clId="{F027ECCA-38B5-4FC3-BC37-440CA9E014B7}" dt="2018-11-07T18:27:43.224" v="804" actId="26606"/>
          <ac:spMkLst>
            <pc:docMk/>
            <pc:sldMk cId="640185181" sldId="270"/>
            <ac:spMk id="10" creationId="{EF4F7190-AF03-421B-BB2C-2894F6D1CA8B}"/>
          </ac:spMkLst>
        </pc:spChg>
        <pc:spChg chg="add mod ord">
          <ac:chgData name="Angela Smith" userId="d9b3cc9f-6ad8-433b-bbd5-0d3fd718b5e9" providerId="ADAL" clId="{F027ECCA-38B5-4FC3-BC37-440CA9E014B7}" dt="2018-11-07T18:27:43.224" v="804" actId="26606"/>
          <ac:spMkLst>
            <pc:docMk/>
            <pc:sldMk cId="640185181" sldId="270"/>
            <ac:spMk id="11" creationId="{48DAD999-EC47-45A9-B684-31C15F4BB668}"/>
          </ac:spMkLst>
        </pc:spChg>
        <pc:spChg chg="add del">
          <ac:chgData name="Angela Smith" userId="d9b3cc9f-6ad8-433b-bbd5-0d3fd718b5e9" providerId="ADAL" clId="{F027ECCA-38B5-4FC3-BC37-440CA9E014B7}" dt="2018-11-07T18:27:36.223" v="796" actId="26606"/>
          <ac:spMkLst>
            <pc:docMk/>
            <pc:sldMk cId="640185181" sldId="270"/>
            <ac:spMk id="19" creationId="{EF9B8DF2-C3F5-49A2-94D2-F7B65A0F1F15}"/>
          </ac:spMkLst>
        </pc:spChg>
        <pc:spChg chg="add del">
          <ac:chgData name="Angela Smith" userId="d9b3cc9f-6ad8-433b-bbd5-0d3fd718b5e9" providerId="ADAL" clId="{F027ECCA-38B5-4FC3-BC37-440CA9E014B7}" dt="2018-11-07T18:27:37.884" v="798" actId="26606"/>
          <ac:spMkLst>
            <pc:docMk/>
            <pc:sldMk cId="640185181" sldId="270"/>
            <ac:spMk id="21" creationId="{A03E2379-8871-408A-95CE-7AAE8FA53AE5}"/>
          </ac:spMkLst>
        </pc:spChg>
        <pc:spChg chg="add del">
          <ac:chgData name="Angela Smith" userId="d9b3cc9f-6ad8-433b-bbd5-0d3fd718b5e9" providerId="ADAL" clId="{F027ECCA-38B5-4FC3-BC37-440CA9E014B7}" dt="2018-11-07T18:27:37.884" v="798" actId="26606"/>
          <ac:spMkLst>
            <pc:docMk/>
            <pc:sldMk cId="640185181" sldId="270"/>
            <ac:spMk id="22" creationId="{A0BF428C-DA8B-4D99-9930-18F7F91D873D}"/>
          </ac:spMkLst>
        </pc:spChg>
        <pc:spChg chg="add del">
          <ac:chgData name="Angela Smith" userId="d9b3cc9f-6ad8-433b-bbd5-0d3fd718b5e9" providerId="ADAL" clId="{F027ECCA-38B5-4FC3-BC37-440CA9E014B7}" dt="2018-11-07T18:27:39.265" v="800" actId="26606"/>
          <ac:spMkLst>
            <pc:docMk/>
            <pc:sldMk cId="640185181" sldId="270"/>
            <ac:spMk id="23" creationId="{DE9FA85F-F0FB-4952-A05F-04CC67B18EE5}"/>
          </ac:spMkLst>
        </pc:spChg>
        <pc:spChg chg="add del">
          <ac:chgData name="Angela Smith" userId="d9b3cc9f-6ad8-433b-bbd5-0d3fd718b5e9" providerId="ADAL" clId="{F027ECCA-38B5-4FC3-BC37-440CA9E014B7}" dt="2018-11-07T18:27:39.265" v="800" actId="26606"/>
          <ac:spMkLst>
            <pc:docMk/>
            <pc:sldMk cId="640185181" sldId="270"/>
            <ac:spMk id="24" creationId="{DEE5C6BA-FE2A-4C38-8D88-E70C06E54F82}"/>
          </ac:spMkLst>
        </pc:spChg>
        <pc:spChg chg="add del">
          <ac:chgData name="Angela Smith" userId="d9b3cc9f-6ad8-433b-bbd5-0d3fd718b5e9" providerId="ADAL" clId="{F027ECCA-38B5-4FC3-BC37-440CA9E014B7}" dt="2018-11-07T18:27:39.265" v="800" actId="26606"/>
          <ac:spMkLst>
            <pc:docMk/>
            <pc:sldMk cId="640185181" sldId="270"/>
            <ac:spMk id="25" creationId="{FEBD362A-CC27-47D9-8FC3-A5E91BA0760C}"/>
          </ac:spMkLst>
        </pc:spChg>
        <pc:spChg chg="add del">
          <ac:chgData name="Angela Smith" userId="d9b3cc9f-6ad8-433b-bbd5-0d3fd718b5e9" providerId="ADAL" clId="{F027ECCA-38B5-4FC3-BC37-440CA9E014B7}" dt="2018-11-07T18:27:41.127" v="802" actId="26606"/>
          <ac:spMkLst>
            <pc:docMk/>
            <pc:sldMk cId="640185181" sldId="270"/>
            <ac:spMk id="28" creationId="{99899462-FC16-43B0-966B-FCA263450716}"/>
          </ac:spMkLst>
        </pc:spChg>
        <pc:spChg chg="add del">
          <ac:chgData name="Angela Smith" userId="d9b3cc9f-6ad8-433b-bbd5-0d3fd718b5e9" providerId="ADAL" clId="{F027ECCA-38B5-4FC3-BC37-440CA9E014B7}" dt="2018-11-07T18:27:43.224" v="804" actId="26606"/>
          <ac:spMkLst>
            <pc:docMk/>
            <pc:sldMk cId="640185181" sldId="270"/>
            <ac:spMk id="31" creationId="{CF62D2A7-8207-488C-9F46-316BA81A16C8}"/>
          </ac:spMkLst>
        </pc:spChg>
        <pc:picChg chg="add del mod">
          <ac:chgData name="Angela Smith" userId="d9b3cc9f-6ad8-433b-bbd5-0d3fd718b5e9" providerId="ADAL" clId="{F027ECCA-38B5-4FC3-BC37-440CA9E014B7}" dt="2018-11-07T17:43:37.554" v="569"/>
          <ac:picMkLst>
            <pc:docMk/>
            <pc:sldMk cId="640185181" sldId="270"/>
            <ac:picMk id="3" creationId="{50D44660-9460-4663-A57D-B2A138245410}"/>
          </ac:picMkLst>
        </pc:picChg>
        <pc:picChg chg="add del mod">
          <ac:chgData name="Angela Smith" userId="d9b3cc9f-6ad8-433b-bbd5-0d3fd718b5e9" providerId="ADAL" clId="{F027ECCA-38B5-4FC3-BC37-440CA9E014B7}" dt="2018-11-07T17:43:37.554" v="569"/>
          <ac:picMkLst>
            <pc:docMk/>
            <pc:sldMk cId="640185181" sldId="270"/>
            <ac:picMk id="5" creationId="{CA79A65C-DF63-4D92-97D1-2E614262EF4C}"/>
          </ac:picMkLst>
        </pc:picChg>
        <pc:picChg chg="add del mod">
          <ac:chgData name="Angela Smith" userId="d9b3cc9f-6ad8-433b-bbd5-0d3fd718b5e9" providerId="ADAL" clId="{F027ECCA-38B5-4FC3-BC37-440CA9E014B7}" dt="2018-11-07T17:51:07.133" v="605" actId="478"/>
          <ac:picMkLst>
            <pc:docMk/>
            <pc:sldMk cId="640185181" sldId="270"/>
            <ac:picMk id="7" creationId="{6CC0767A-1136-46AC-9CAA-17DED3CE111C}"/>
          </ac:picMkLst>
        </pc:picChg>
        <pc:picChg chg="add del mod">
          <ac:chgData name="Angela Smith" userId="d9b3cc9f-6ad8-433b-bbd5-0d3fd718b5e9" providerId="ADAL" clId="{F027ECCA-38B5-4FC3-BC37-440CA9E014B7}" dt="2018-11-07T17:43:37.554" v="569"/>
          <ac:picMkLst>
            <pc:docMk/>
            <pc:sldMk cId="640185181" sldId="270"/>
            <ac:picMk id="9" creationId="{D7FF7E59-BAF4-4398-9B33-36C7EDABB95B}"/>
          </ac:picMkLst>
        </pc:picChg>
        <pc:picChg chg="add del mod">
          <ac:chgData name="Angela Smith" userId="d9b3cc9f-6ad8-433b-bbd5-0d3fd718b5e9" providerId="ADAL" clId="{F027ECCA-38B5-4FC3-BC37-440CA9E014B7}" dt="2018-11-07T18:26:00.866" v="786" actId="478"/>
          <ac:picMkLst>
            <pc:docMk/>
            <pc:sldMk cId="640185181" sldId="270"/>
            <ac:picMk id="12" creationId="{BB319A95-6130-4D07-B28C-9C33CBE93FEB}"/>
          </ac:picMkLst>
        </pc:picChg>
        <pc:picChg chg="add mod">
          <ac:chgData name="Angela Smith" userId="d9b3cc9f-6ad8-433b-bbd5-0d3fd718b5e9" providerId="ADAL" clId="{F027ECCA-38B5-4FC3-BC37-440CA9E014B7}" dt="2018-11-07T18:27:43.224" v="804" actId="26606"/>
          <ac:picMkLst>
            <pc:docMk/>
            <pc:sldMk cId="640185181" sldId="270"/>
            <ac:picMk id="13" creationId="{22FB4816-4E78-4AD9-9464-BC8BDCCA2EB7}"/>
          </ac:picMkLst>
        </pc:picChg>
        <pc:picChg chg="add mod ord modCrop">
          <ac:chgData name="Angela Smith" userId="d9b3cc9f-6ad8-433b-bbd5-0d3fd718b5e9" providerId="ADAL" clId="{F027ECCA-38B5-4FC3-BC37-440CA9E014B7}" dt="2018-11-07T18:27:48.317" v="810" actId="14100"/>
          <ac:picMkLst>
            <pc:docMk/>
            <pc:sldMk cId="640185181" sldId="270"/>
            <ac:picMk id="14" creationId="{24A3A571-8AB5-49B3-BCF5-1E4FD3833E10}"/>
          </ac:picMkLst>
        </pc:picChg>
        <pc:picChg chg="add del">
          <ac:chgData name="Angela Smith" userId="d9b3cc9f-6ad8-433b-bbd5-0d3fd718b5e9" providerId="ADAL" clId="{F027ECCA-38B5-4FC3-BC37-440CA9E014B7}" dt="2018-11-07T18:27:39.265" v="800" actId="26606"/>
          <ac:picMkLst>
            <pc:docMk/>
            <pc:sldMk cId="640185181" sldId="270"/>
            <ac:picMk id="26" creationId="{53E66F28-0926-4CFB-BDAB-646CAB184CB0}"/>
          </ac:picMkLst>
        </pc:picChg>
        <pc:cxnChg chg="add del">
          <ac:chgData name="Angela Smith" userId="d9b3cc9f-6ad8-433b-bbd5-0d3fd718b5e9" providerId="ADAL" clId="{F027ECCA-38B5-4FC3-BC37-440CA9E014B7}" dt="2018-11-07T18:27:41.127" v="802" actId="26606"/>
          <ac:cxnSpMkLst>
            <pc:docMk/>
            <pc:sldMk cId="640185181" sldId="270"/>
            <ac:cxnSpMk id="29" creationId="{AAFEA932-2DF1-410C-A00A-7A1E7DBF7511}"/>
          </ac:cxnSpMkLst>
        </pc:cxnChg>
      </pc:sldChg>
      <pc:sldChg chg="addSp delSp modSp add">
        <pc:chgData name="Angela Smith" userId="d9b3cc9f-6ad8-433b-bbd5-0d3fd718b5e9" providerId="ADAL" clId="{F027ECCA-38B5-4FC3-BC37-440CA9E014B7}" dt="2018-11-07T18:25:50.722" v="784" actId="478"/>
        <pc:sldMkLst>
          <pc:docMk/>
          <pc:sldMk cId="174281505" sldId="271"/>
        </pc:sldMkLst>
        <pc:spChg chg="add">
          <ac:chgData name="Angela Smith" userId="d9b3cc9f-6ad8-433b-bbd5-0d3fd718b5e9" providerId="ADAL" clId="{F027ECCA-38B5-4FC3-BC37-440CA9E014B7}" dt="2018-11-07T18:13:48.486" v="660"/>
          <ac:spMkLst>
            <pc:docMk/>
            <pc:sldMk cId="174281505" sldId="271"/>
            <ac:spMk id="9" creationId="{1CF07366-4677-47C0-8C79-07B9B7DE4E90}"/>
          </ac:spMkLst>
        </pc:spChg>
        <pc:graphicFrameChg chg="add del mod">
          <ac:chgData name="Angela Smith" userId="d9b3cc9f-6ad8-433b-bbd5-0d3fd718b5e9" providerId="ADAL" clId="{F027ECCA-38B5-4FC3-BC37-440CA9E014B7}" dt="2018-11-07T18:12:58.298" v="657"/>
          <ac:graphicFrameMkLst>
            <pc:docMk/>
            <pc:sldMk cId="174281505" sldId="271"/>
            <ac:graphicFrameMk id="6" creationId="{2CA471D4-8267-4726-B095-F48FD258177B}"/>
          </ac:graphicFrameMkLst>
        </pc:graphicFrameChg>
        <pc:picChg chg="add del mod">
          <ac:chgData name="Angela Smith" userId="d9b3cc9f-6ad8-433b-bbd5-0d3fd718b5e9" providerId="ADAL" clId="{F027ECCA-38B5-4FC3-BC37-440CA9E014B7}" dt="2018-11-07T17:44:01.992" v="575"/>
          <ac:picMkLst>
            <pc:docMk/>
            <pc:sldMk cId="174281505" sldId="271"/>
            <ac:picMk id="2" creationId="{EA57EA8B-E119-4045-A3B7-E9A2A63460F4}"/>
          </ac:picMkLst>
        </pc:picChg>
        <pc:picChg chg="add del mod">
          <ac:chgData name="Angela Smith" userId="d9b3cc9f-6ad8-433b-bbd5-0d3fd718b5e9" providerId="ADAL" clId="{F027ECCA-38B5-4FC3-BC37-440CA9E014B7}" dt="2018-11-07T17:44:01.992" v="575"/>
          <ac:picMkLst>
            <pc:docMk/>
            <pc:sldMk cId="174281505" sldId="271"/>
            <ac:picMk id="3" creationId="{03C30CF4-9EE6-4C92-A489-1C68219DE976}"/>
          </ac:picMkLst>
        </pc:picChg>
        <pc:picChg chg="add del mod">
          <ac:chgData name="Angela Smith" userId="d9b3cc9f-6ad8-433b-bbd5-0d3fd718b5e9" providerId="ADAL" clId="{F027ECCA-38B5-4FC3-BC37-440CA9E014B7}" dt="2018-11-07T17:51:13.573" v="606" actId="478"/>
          <ac:picMkLst>
            <pc:docMk/>
            <pc:sldMk cId="174281505" sldId="271"/>
            <ac:picMk id="4" creationId="{EFB1F5FC-D319-4828-BF14-C7FDF9B05CE6}"/>
          </ac:picMkLst>
        </pc:picChg>
        <pc:picChg chg="add del mod">
          <ac:chgData name="Angela Smith" userId="d9b3cc9f-6ad8-433b-bbd5-0d3fd718b5e9" providerId="ADAL" clId="{F027ECCA-38B5-4FC3-BC37-440CA9E014B7}" dt="2018-11-07T18:12:58.298" v="657"/>
          <ac:picMkLst>
            <pc:docMk/>
            <pc:sldMk cId="174281505" sldId="271"/>
            <ac:picMk id="5" creationId="{57B962EA-B675-4711-93FA-ECB4489AA99B}"/>
          </ac:picMkLst>
        </pc:picChg>
        <pc:picChg chg="add del mod">
          <ac:chgData name="Angela Smith" userId="d9b3cc9f-6ad8-433b-bbd5-0d3fd718b5e9" providerId="ADAL" clId="{F027ECCA-38B5-4FC3-BC37-440CA9E014B7}" dt="2018-11-07T18:12:58.298" v="657"/>
          <ac:picMkLst>
            <pc:docMk/>
            <pc:sldMk cId="174281505" sldId="271"/>
            <ac:picMk id="7" creationId="{B467CA9F-6B81-442A-B028-9526222DD97A}"/>
          </ac:picMkLst>
        </pc:picChg>
        <pc:picChg chg="add">
          <ac:chgData name="Angela Smith" userId="d9b3cc9f-6ad8-433b-bbd5-0d3fd718b5e9" providerId="ADAL" clId="{F027ECCA-38B5-4FC3-BC37-440CA9E014B7}" dt="2018-11-07T18:13:48.486" v="660"/>
          <ac:picMkLst>
            <pc:docMk/>
            <pc:sldMk cId="174281505" sldId="271"/>
            <ac:picMk id="8" creationId="{3DB37872-CA3A-434A-ADDF-4BC4D9375F59}"/>
          </ac:picMkLst>
        </pc:picChg>
        <pc:picChg chg="add del">
          <ac:chgData name="Angela Smith" userId="d9b3cc9f-6ad8-433b-bbd5-0d3fd718b5e9" providerId="ADAL" clId="{F027ECCA-38B5-4FC3-BC37-440CA9E014B7}" dt="2018-11-07T18:25:50.722" v="784" actId="478"/>
          <ac:picMkLst>
            <pc:docMk/>
            <pc:sldMk cId="174281505" sldId="271"/>
            <ac:picMk id="10" creationId="{8E4367F4-AF7E-40E4-A39A-03660930A47B}"/>
          </ac:picMkLst>
        </pc:picChg>
        <pc:picChg chg="add">
          <ac:chgData name="Angela Smith" userId="d9b3cc9f-6ad8-433b-bbd5-0d3fd718b5e9" providerId="ADAL" clId="{F027ECCA-38B5-4FC3-BC37-440CA9E014B7}" dt="2018-11-07T18:13:48.486" v="660"/>
          <ac:picMkLst>
            <pc:docMk/>
            <pc:sldMk cId="174281505" sldId="271"/>
            <ac:picMk id="11" creationId="{845C688B-9798-4401-AE08-BD28B4744A7C}"/>
          </ac:picMkLst>
        </pc:picChg>
      </pc:sldChg>
      <pc:sldChg chg="addSp delSp modSp add">
        <pc:chgData name="Angela Smith" userId="d9b3cc9f-6ad8-433b-bbd5-0d3fd718b5e9" providerId="ADAL" clId="{F027ECCA-38B5-4FC3-BC37-440CA9E014B7}" dt="2018-11-07T18:20:13.172" v="722" actId="732"/>
        <pc:sldMkLst>
          <pc:docMk/>
          <pc:sldMk cId="2265360575" sldId="273"/>
        </pc:sldMkLst>
        <pc:picChg chg="add del mod">
          <ac:chgData name="Angela Smith" userId="d9b3cc9f-6ad8-433b-bbd5-0d3fd718b5e9" providerId="ADAL" clId="{F027ECCA-38B5-4FC3-BC37-440CA9E014B7}" dt="2018-11-07T17:51:27.372" v="608" actId="478"/>
          <ac:picMkLst>
            <pc:docMk/>
            <pc:sldMk cId="2265360575" sldId="273"/>
            <ac:picMk id="2" creationId="{F9E9E905-2EDA-42B7-B47B-88DBA1180C8F}"/>
          </ac:picMkLst>
        </pc:picChg>
        <pc:picChg chg="add mod">
          <ac:chgData name="Angela Smith" userId="d9b3cc9f-6ad8-433b-bbd5-0d3fd718b5e9" providerId="ADAL" clId="{F027ECCA-38B5-4FC3-BC37-440CA9E014B7}" dt="2018-11-07T18:18:28.793" v="699" actId="14100"/>
          <ac:picMkLst>
            <pc:docMk/>
            <pc:sldMk cId="2265360575" sldId="273"/>
            <ac:picMk id="3" creationId="{60B1676A-7D2C-4D39-8220-5E59B94536FC}"/>
          </ac:picMkLst>
        </pc:picChg>
        <pc:picChg chg="add mod modCrop">
          <ac:chgData name="Angela Smith" userId="d9b3cc9f-6ad8-433b-bbd5-0d3fd718b5e9" providerId="ADAL" clId="{F027ECCA-38B5-4FC3-BC37-440CA9E014B7}" dt="2018-11-07T18:20:13.172" v="722" actId="732"/>
          <ac:picMkLst>
            <pc:docMk/>
            <pc:sldMk cId="2265360575" sldId="273"/>
            <ac:picMk id="4" creationId="{5200E87B-9AA6-4651-A65F-5F6AE2B2E0CE}"/>
          </ac:picMkLst>
        </pc:picChg>
        <pc:picChg chg="add mod modCrop">
          <ac:chgData name="Angela Smith" userId="d9b3cc9f-6ad8-433b-bbd5-0d3fd718b5e9" providerId="ADAL" clId="{F027ECCA-38B5-4FC3-BC37-440CA9E014B7}" dt="2018-11-07T18:20:00.280" v="719" actId="732"/>
          <ac:picMkLst>
            <pc:docMk/>
            <pc:sldMk cId="2265360575" sldId="273"/>
            <ac:picMk id="5" creationId="{29E7AF6D-8866-44D7-B0AE-6BA4C1022DAE}"/>
          </ac:picMkLst>
        </pc:picChg>
      </pc:sldChg>
      <pc:sldChg chg="addSp delSp modSp add">
        <pc:chgData name="Angela Smith" userId="d9b3cc9f-6ad8-433b-bbd5-0d3fd718b5e9" providerId="ADAL" clId="{F027ECCA-38B5-4FC3-BC37-440CA9E014B7}" dt="2018-11-17T01:33:31.543" v="1381" actId="14100"/>
        <pc:sldMkLst>
          <pc:docMk/>
          <pc:sldMk cId="2250794760" sldId="274"/>
        </pc:sldMkLst>
        <pc:spChg chg="add del">
          <ac:chgData name="Angela Smith" userId="d9b3cc9f-6ad8-433b-bbd5-0d3fd718b5e9" providerId="ADAL" clId="{F027ECCA-38B5-4FC3-BC37-440CA9E014B7}" dt="2018-11-17T00:55:17.013" v="1349" actId="478"/>
          <ac:spMkLst>
            <pc:docMk/>
            <pc:sldMk cId="2250794760" sldId="274"/>
            <ac:spMk id="2" creationId="{258A0958-C83E-475D-B0D8-94920CD3F2F2}"/>
          </ac:spMkLst>
        </pc:spChg>
        <pc:spChg chg="add mod">
          <ac:chgData name="Angela Smith" userId="d9b3cc9f-6ad8-433b-bbd5-0d3fd718b5e9" providerId="ADAL" clId="{F027ECCA-38B5-4FC3-BC37-440CA9E014B7}" dt="2018-11-17T01:31:12.754" v="1351"/>
          <ac:spMkLst>
            <pc:docMk/>
            <pc:sldMk cId="2250794760" sldId="274"/>
            <ac:spMk id="3" creationId="{6BE4275C-C64D-4EB0-A9C0-A24787A002FB}"/>
          </ac:spMkLst>
        </pc:spChg>
        <pc:spChg chg="add del mod ord">
          <ac:chgData name="Angela Smith" userId="d9b3cc9f-6ad8-433b-bbd5-0d3fd718b5e9" providerId="ADAL" clId="{F027ECCA-38B5-4FC3-BC37-440CA9E014B7}" dt="2018-11-17T00:55:13.377" v="1348" actId="167"/>
          <ac:spMkLst>
            <pc:docMk/>
            <pc:sldMk cId="2250794760" sldId="274"/>
            <ac:spMk id="8" creationId="{6FF6B76F-1E46-4ED4-8FDF-22C3BD3F74D1}"/>
          </ac:spMkLst>
        </pc:spChg>
        <pc:spChg chg="add mod">
          <ac:chgData name="Angela Smith" userId="d9b3cc9f-6ad8-433b-bbd5-0d3fd718b5e9" providerId="ADAL" clId="{F027ECCA-38B5-4FC3-BC37-440CA9E014B7}" dt="2018-11-17T01:31:30.912" v="1353" actId="14100"/>
          <ac:spMkLst>
            <pc:docMk/>
            <pc:sldMk cId="2250794760" sldId="274"/>
            <ac:spMk id="9" creationId="{94F6DAAE-BC53-4E62-9F00-71660DC0E0F4}"/>
          </ac:spMkLst>
        </pc:spChg>
        <pc:picChg chg="add del mod">
          <ac:chgData name="Angela Smith" userId="d9b3cc9f-6ad8-433b-bbd5-0d3fd718b5e9" providerId="ADAL" clId="{F027ECCA-38B5-4FC3-BC37-440CA9E014B7}" dt="2018-11-17T01:33:31.543" v="1381" actId="14100"/>
          <ac:picMkLst>
            <pc:docMk/>
            <pc:sldMk cId="2250794760" sldId="274"/>
            <ac:picMk id="4" creationId="{4C9CEB2A-9624-427A-B7AF-174119AF1E68}"/>
          </ac:picMkLst>
        </pc:picChg>
        <pc:picChg chg="add del mod">
          <ac:chgData name="Angela Smith" userId="d9b3cc9f-6ad8-433b-bbd5-0d3fd718b5e9" providerId="ADAL" clId="{F027ECCA-38B5-4FC3-BC37-440CA9E014B7}" dt="2018-11-17T01:33:16.505" v="1377" actId="1076"/>
          <ac:picMkLst>
            <pc:docMk/>
            <pc:sldMk cId="2250794760" sldId="274"/>
            <ac:picMk id="5" creationId="{1D5C3C34-2B53-4B0A-8036-B864A39B01AC}"/>
          </ac:picMkLst>
        </pc:picChg>
        <pc:picChg chg="add del mod">
          <ac:chgData name="Angela Smith" userId="d9b3cc9f-6ad8-433b-bbd5-0d3fd718b5e9" providerId="ADAL" clId="{F027ECCA-38B5-4FC3-BC37-440CA9E014B7}" dt="2018-11-17T01:33:08.975" v="1375" actId="478"/>
          <ac:picMkLst>
            <pc:docMk/>
            <pc:sldMk cId="2250794760" sldId="274"/>
            <ac:picMk id="6" creationId="{1A346D2E-D3EC-46FD-80EE-8C1C9E1364FD}"/>
          </ac:picMkLst>
        </pc:picChg>
        <pc:picChg chg="add del mod">
          <ac:chgData name="Angela Smith" userId="d9b3cc9f-6ad8-433b-bbd5-0d3fd718b5e9" providerId="ADAL" clId="{F027ECCA-38B5-4FC3-BC37-440CA9E014B7}" dt="2018-11-17T01:33:25.387" v="1380" actId="1076"/>
          <ac:picMkLst>
            <pc:docMk/>
            <pc:sldMk cId="2250794760" sldId="274"/>
            <ac:picMk id="7" creationId="{025EFC10-816B-4DFB-9B4F-BB5555877BA2}"/>
          </ac:picMkLst>
        </pc:picChg>
      </pc:sldChg>
      <pc:sldChg chg="addSp delSp modSp add">
        <pc:chgData name="Angela Smith" userId="d9b3cc9f-6ad8-433b-bbd5-0d3fd718b5e9" providerId="ADAL" clId="{F027ECCA-38B5-4FC3-BC37-440CA9E014B7}" dt="2018-11-21T01:21:02.354" v="1436" actId="478"/>
        <pc:sldMkLst>
          <pc:docMk/>
          <pc:sldMk cId="1583326789" sldId="275"/>
        </pc:sldMkLst>
        <pc:spChg chg="add del">
          <ac:chgData name="Angela Smith" userId="d9b3cc9f-6ad8-433b-bbd5-0d3fd718b5e9" providerId="ADAL" clId="{F027ECCA-38B5-4FC3-BC37-440CA9E014B7}" dt="2018-11-17T01:37:25.976" v="1384" actId="478"/>
          <ac:spMkLst>
            <pc:docMk/>
            <pc:sldMk cId="1583326789" sldId="275"/>
            <ac:spMk id="3" creationId="{D3573323-12E4-464D-BB58-2D75D7B169B6}"/>
          </ac:spMkLst>
        </pc:spChg>
        <pc:picChg chg="add mod">
          <ac:chgData name="Angela Smith" userId="d9b3cc9f-6ad8-433b-bbd5-0d3fd718b5e9" providerId="ADAL" clId="{F027ECCA-38B5-4FC3-BC37-440CA9E014B7}" dt="2018-11-17T01:37:40.350" v="1386" actId="14100"/>
          <ac:picMkLst>
            <pc:docMk/>
            <pc:sldMk cId="1583326789" sldId="275"/>
            <ac:picMk id="2" creationId="{ECE8F081-0FDA-4DB6-882D-7B44036C1F00}"/>
          </ac:picMkLst>
        </pc:picChg>
        <pc:picChg chg="add del mod">
          <ac:chgData name="Angela Smith" userId="d9b3cc9f-6ad8-433b-bbd5-0d3fd718b5e9" providerId="ADAL" clId="{F027ECCA-38B5-4FC3-BC37-440CA9E014B7}" dt="2018-11-21T01:21:02.354" v="1436" actId="478"/>
          <ac:picMkLst>
            <pc:docMk/>
            <pc:sldMk cId="1583326789" sldId="275"/>
            <ac:picMk id="5" creationId="{89D54C7A-FF55-41BD-A4BF-707E4E5A4C44}"/>
          </ac:picMkLst>
        </pc:picChg>
      </pc:sldChg>
      <pc:sldChg chg="addSp delSp modSp add mod setBg">
        <pc:chgData name="Angela Smith" userId="d9b3cc9f-6ad8-433b-bbd5-0d3fd718b5e9" providerId="ADAL" clId="{F027ECCA-38B5-4FC3-BC37-440CA9E014B7}" dt="2018-11-21T00:24:23.944" v="1418" actId="1036"/>
        <pc:sldMkLst>
          <pc:docMk/>
          <pc:sldMk cId="3587568246" sldId="276"/>
        </pc:sldMkLst>
        <pc:spChg chg="add del">
          <ac:chgData name="Angela Smith" userId="d9b3cc9f-6ad8-433b-bbd5-0d3fd718b5e9" providerId="ADAL" clId="{F027ECCA-38B5-4FC3-BC37-440CA9E014B7}" dt="2018-11-07T18:34:06.936" v="915" actId="26606"/>
          <ac:spMkLst>
            <pc:docMk/>
            <pc:sldMk cId="3587568246" sldId="276"/>
            <ac:spMk id="5" creationId="{E9DCA5EA-C9F1-43F7-8CD9-E7D77919EBE7}"/>
          </ac:spMkLst>
        </pc:spChg>
        <pc:spChg chg="add del">
          <ac:chgData name="Angela Smith" userId="d9b3cc9f-6ad8-433b-bbd5-0d3fd718b5e9" providerId="ADAL" clId="{F027ECCA-38B5-4FC3-BC37-440CA9E014B7}" dt="2018-11-07T18:33:51.920" v="900" actId="26606"/>
          <ac:spMkLst>
            <pc:docMk/>
            <pc:sldMk cId="3587568246" sldId="276"/>
            <ac:spMk id="7" creationId="{E9DCA5EA-C9F1-43F7-8CD9-E7D77919EBE7}"/>
          </ac:spMkLst>
        </pc:spChg>
        <pc:spChg chg="add del">
          <ac:chgData name="Angela Smith" userId="d9b3cc9f-6ad8-433b-bbd5-0d3fd718b5e9" providerId="ADAL" clId="{F027ECCA-38B5-4FC3-BC37-440CA9E014B7}" dt="2018-11-07T18:11:58.424" v="651" actId="26606"/>
          <ac:spMkLst>
            <pc:docMk/>
            <pc:sldMk cId="3587568246" sldId="276"/>
            <ac:spMk id="8" creationId="{E97C36FC-DEAA-4DCA-B0AB-7F9357FA4016}"/>
          </ac:spMkLst>
        </pc:spChg>
        <pc:spChg chg="add del">
          <ac:chgData name="Angela Smith" userId="d9b3cc9f-6ad8-433b-bbd5-0d3fd718b5e9" providerId="ADAL" clId="{F027ECCA-38B5-4FC3-BC37-440CA9E014B7}" dt="2018-11-07T18:34:01.029" v="908" actId="26606"/>
          <ac:spMkLst>
            <pc:docMk/>
            <pc:sldMk cId="3587568246" sldId="276"/>
            <ac:spMk id="9" creationId="{A9F529C3-C941-49FD-8C67-82F134F64BDB}"/>
          </ac:spMkLst>
        </pc:spChg>
        <pc:spChg chg="add del">
          <ac:chgData name="Angela Smith" userId="d9b3cc9f-6ad8-433b-bbd5-0d3fd718b5e9" providerId="ADAL" clId="{F027ECCA-38B5-4FC3-BC37-440CA9E014B7}" dt="2018-11-07T18:11:58.424" v="651" actId="26606"/>
          <ac:spMkLst>
            <pc:docMk/>
            <pc:sldMk cId="3587568246" sldId="276"/>
            <ac:spMk id="10" creationId="{278C38CD-A630-49FF-8417-6792A2B13FCA}"/>
          </ac:spMkLst>
        </pc:spChg>
        <pc:spChg chg="add del">
          <ac:chgData name="Angela Smith" userId="d9b3cc9f-6ad8-433b-bbd5-0d3fd718b5e9" providerId="ADAL" clId="{F027ECCA-38B5-4FC3-BC37-440CA9E014B7}" dt="2018-11-07T18:34:01.029" v="908" actId="26606"/>
          <ac:spMkLst>
            <pc:docMk/>
            <pc:sldMk cId="3587568246" sldId="276"/>
            <ac:spMk id="12" creationId="{20586029-32A0-47E5-9AEC-AE3ABA6B94D0}"/>
          </ac:spMkLst>
        </pc:spChg>
        <pc:spChg chg="add del">
          <ac:chgData name="Angela Smith" userId="d9b3cc9f-6ad8-433b-bbd5-0d3fd718b5e9" providerId="ADAL" clId="{F027ECCA-38B5-4FC3-BC37-440CA9E014B7}" dt="2018-11-07T18:34:03.154" v="910" actId="26606"/>
          <ac:spMkLst>
            <pc:docMk/>
            <pc:sldMk cId="3587568246" sldId="276"/>
            <ac:spMk id="16" creationId="{E9DCA5EA-C9F1-43F7-8CD9-E7D77919EBE7}"/>
          </ac:spMkLst>
        </pc:spChg>
        <pc:picChg chg="add mod ord modCrop">
          <ac:chgData name="Angela Smith" userId="d9b3cc9f-6ad8-433b-bbd5-0d3fd718b5e9" providerId="ADAL" clId="{F027ECCA-38B5-4FC3-BC37-440CA9E014B7}" dt="2018-11-21T00:23:59.199" v="1402" actId="1076"/>
          <ac:picMkLst>
            <pc:docMk/>
            <pc:sldMk cId="3587568246" sldId="276"/>
            <ac:picMk id="2" creationId="{6DBC9E75-D5B0-4651-A952-B079A6218E61}"/>
          </ac:picMkLst>
        </pc:picChg>
        <pc:picChg chg="add mod modCrop">
          <ac:chgData name="Angela Smith" userId="d9b3cc9f-6ad8-433b-bbd5-0d3fd718b5e9" providerId="ADAL" clId="{F027ECCA-38B5-4FC3-BC37-440CA9E014B7}" dt="2018-11-21T00:24:23.944" v="1418" actId="1036"/>
          <ac:picMkLst>
            <pc:docMk/>
            <pc:sldMk cId="3587568246" sldId="276"/>
            <ac:picMk id="3" creationId="{020007C2-DB2B-439A-95CB-C2C6C3DFE7BB}"/>
          </ac:picMkLst>
        </pc:picChg>
        <pc:cxnChg chg="add del">
          <ac:chgData name="Angela Smith" userId="d9b3cc9f-6ad8-433b-bbd5-0d3fd718b5e9" providerId="ADAL" clId="{F027ECCA-38B5-4FC3-BC37-440CA9E014B7}" dt="2018-11-07T18:34:01.029" v="908" actId="26606"/>
          <ac:cxnSpMkLst>
            <pc:docMk/>
            <pc:sldMk cId="3587568246" sldId="276"/>
            <ac:cxnSpMk id="14" creationId="{8C730EAB-A532-4295-A302-FB4B90DB9F5E}"/>
          </ac:cxnSpMkLst>
        </pc:cxnChg>
      </pc:sldChg>
      <pc:sldChg chg="addSp delSp modSp add">
        <pc:chgData name="Angela Smith" userId="d9b3cc9f-6ad8-433b-bbd5-0d3fd718b5e9" providerId="ADAL" clId="{F027ECCA-38B5-4FC3-BC37-440CA9E014B7}" dt="2018-11-21T01:26:50.965" v="1452" actId="1076"/>
        <pc:sldMkLst>
          <pc:docMk/>
          <pc:sldMk cId="2110322443" sldId="277"/>
        </pc:sldMkLst>
        <pc:spChg chg="add mod">
          <ac:chgData name="Angela Smith" userId="d9b3cc9f-6ad8-433b-bbd5-0d3fd718b5e9" providerId="ADAL" clId="{F027ECCA-38B5-4FC3-BC37-440CA9E014B7}" dt="2018-11-21T01:25:39.639" v="1442" actId="164"/>
          <ac:spMkLst>
            <pc:docMk/>
            <pc:sldMk cId="2110322443" sldId="277"/>
            <ac:spMk id="6" creationId="{C04BCC21-FBA5-443F-96E2-4F49AB68178A}"/>
          </ac:spMkLst>
        </pc:spChg>
        <pc:spChg chg="add mod">
          <ac:chgData name="Angela Smith" userId="d9b3cc9f-6ad8-433b-bbd5-0d3fd718b5e9" providerId="ADAL" clId="{F027ECCA-38B5-4FC3-BC37-440CA9E014B7}" dt="2018-11-21T01:25:39.639" v="1442" actId="164"/>
          <ac:spMkLst>
            <pc:docMk/>
            <pc:sldMk cId="2110322443" sldId="277"/>
            <ac:spMk id="7" creationId="{EF7F7EE5-6D2C-4594-BAAB-C988F5F02680}"/>
          </ac:spMkLst>
        </pc:spChg>
        <pc:spChg chg="add mod">
          <ac:chgData name="Angela Smith" userId="d9b3cc9f-6ad8-433b-bbd5-0d3fd718b5e9" providerId="ADAL" clId="{F027ECCA-38B5-4FC3-BC37-440CA9E014B7}" dt="2018-11-21T01:25:39.639" v="1442" actId="164"/>
          <ac:spMkLst>
            <pc:docMk/>
            <pc:sldMk cId="2110322443" sldId="277"/>
            <ac:spMk id="8" creationId="{7825656D-65EC-4271-A122-600659B75E87}"/>
          </ac:spMkLst>
        </pc:spChg>
        <pc:spChg chg="add mod">
          <ac:chgData name="Angela Smith" userId="d9b3cc9f-6ad8-433b-bbd5-0d3fd718b5e9" providerId="ADAL" clId="{F027ECCA-38B5-4FC3-BC37-440CA9E014B7}" dt="2018-11-21T01:25:39.639" v="1442" actId="164"/>
          <ac:spMkLst>
            <pc:docMk/>
            <pc:sldMk cId="2110322443" sldId="277"/>
            <ac:spMk id="9" creationId="{B3CB244D-B332-46E3-92C1-E75BA47FAFC5}"/>
          </ac:spMkLst>
        </pc:spChg>
        <pc:spChg chg="add mod">
          <ac:chgData name="Angela Smith" userId="d9b3cc9f-6ad8-433b-bbd5-0d3fd718b5e9" providerId="ADAL" clId="{F027ECCA-38B5-4FC3-BC37-440CA9E014B7}" dt="2018-11-21T01:25:39.639" v="1442" actId="164"/>
          <ac:spMkLst>
            <pc:docMk/>
            <pc:sldMk cId="2110322443" sldId="277"/>
            <ac:spMk id="10" creationId="{24726916-6A15-44B4-8B80-A9C45C25F75D}"/>
          </ac:spMkLst>
        </pc:spChg>
        <pc:grpChg chg="add mod">
          <ac:chgData name="Angela Smith" userId="d9b3cc9f-6ad8-433b-bbd5-0d3fd718b5e9" providerId="ADAL" clId="{F027ECCA-38B5-4FC3-BC37-440CA9E014B7}" dt="2018-11-21T01:26:50.965" v="1452" actId="1076"/>
          <ac:grpSpMkLst>
            <pc:docMk/>
            <pc:sldMk cId="2110322443" sldId="277"/>
            <ac:grpSpMk id="11" creationId="{8E3621FA-CF20-49C3-B286-35A2AF4E27BA}"/>
          </ac:grpSpMkLst>
        </pc:grpChg>
        <pc:graphicFrameChg chg="add mod modGraphic">
          <ac:chgData name="Angela Smith" userId="d9b3cc9f-6ad8-433b-bbd5-0d3fd718b5e9" providerId="ADAL" clId="{F027ECCA-38B5-4FC3-BC37-440CA9E014B7}" dt="2018-11-21T01:26:50.965" v="1452" actId="1076"/>
          <ac:graphicFrameMkLst>
            <pc:docMk/>
            <pc:sldMk cId="2110322443" sldId="277"/>
            <ac:graphicFrameMk id="3" creationId="{CB6C384B-DC59-485A-A3F1-1DDADD1329BB}"/>
          </ac:graphicFrameMkLst>
        </pc:graphicFrameChg>
        <pc:picChg chg="add mod">
          <ac:chgData name="Angela Smith" userId="d9b3cc9f-6ad8-433b-bbd5-0d3fd718b5e9" providerId="ADAL" clId="{F027ECCA-38B5-4FC3-BC37-440CA9E014B7}" dt="2018-11-21T01:26:13.561" v="1447" actId="1076"/>
          <ac:picMkLst>
            <pc:docMk/>
            <pc:sldMk cId="2110322443" sldId="277"/>
            <ac:picMk id="2" creationId="{4F675070-E8F9-4E4B-882D-EDF08B20962A}"/>
          </ac:picMkLst>
        </pc:picChg>
        <pc:picChg chg="add del">
          <ac:chgData name="Angela Smith" userId="d9b3cc9f-6ad8-433b-bbd5-0d3fd718b5e9" providerId="ADAL" clId="{F027ECCA-38B5-4FC3-BC37-440CA9E014B7}" dt="2018-11-21T00:20:00.811" v="1391" actId="478"/>
          <ac:picMkLst>
            <pc:docMk/>
            <pc:sldMk cId="2110322443" sldId="277"/>
            <ac:picMk id="4" creationId="{5DE19489-17D3-4BFF-9FC4-00F2DD4A3F93}"/>
          </ac:picMkLst>
        </pc:picChg>
        <pc:picChg chg="add mod modCrop">
          <ac:chgData name="Angela Smith" userId="d9b3cc9f-6ad8-433b-bbd5-0d3fd718b5e9" providerId="ADAL" clId="{F027ECCA-38B5-4FC3-BC37-440CA9E014B7}" dt="2018-11-21T01:25:39.639" v="1442" actId="164"/>
          <ac:picMkLst>
            <pc:docMk/>
            <pc:sldMk cId="2110322443" sldId="277"/>
            <ac:picMk id="5" creationId="{2A91D926-3FE0-4195-8970-36FF05047B17}"/>
          </ac:picMkLst>
        </pc:picChg>
      </pc:sldChg>
      <pc:sldChg chg="addSp delSp modSp add">
        <pc:chgData name="Angela Smith" userId="d9b3cc9f-6ad8-433b-bbd5-0d3fd718b5e9" providerId="ADAL" clId="{F027ECCA-38B5-4FC3-BC37-440CA9E014B7}" dt="2018-11-07T18:25:47.115" v="783" actId="165"/>
        <pc:sldMkLst>
          <pc:docMk/>
          <pc:sldMk cId="2923396680" sldId="278"/>
        </pc:sldMkLst>
        <pc:grpChg chg="add del mod">
          <ac:chgData name="Angela Smith" userId="d9b3cc9f-6ad8-433b-bbd5-0d3fd718b5e9" providerId="ADAL" clId="{F027ECCA-38B5-4FC3-BC37-440CA9E014B7}" dt="2018-11-07T18:25:47.115" v="783" actId="165"/>
          <ac:grpSpMkLst>
            <pc:docMk/>
            <pc:sldMk cId="2923396680" sldId="278"/>
            <ac:grpSpMk id="6" creationId="{00BD3763-E22B-4BC7-9715-84280F7C3119}"/>
          </ac:grpSpMkLst>
        </pc:grpChg>
        <pc:picChg chg="add mod topLvl">
          <ac:chgData name="Angela Smith" userId="d9b3cc9f-6ad8-433b-bbd5-0d3fd718b5e9" providerId="ADAL" clId="{F027ECCA-38B5-4FC3-BC37-440CA9E014B7}" dt="2018-11-07T18:25:47.115" v="783" actId="165"/>
          <ac:picMkLst>
            <pc:docMk/>
            <pc:sldMk cId="2923396680" sldId="278"/>
            <ac:picMk id="2" creationId="{CC52F46E-8EE0-4329-AD09-2628942653C6}"/>
          </ac:picMkLst>
        </pc:picChg>
        <pc:picChg chg="add mod topLvl">
          <ac:chgData name="Angela Smith" userId="d9b3cc9f-6ad8-433b-bbd5-0d3fd718b5e9" providerId="ADAL" clId="{F027ECCA-38B5-4FC3-BC37-440CA9E014B7}" dt="2018-11-07T18:25:47.115" v="783" actId="165"/>
          <ac:picMkLst>
            <pc:docMk/>
            <pc:sldMk cId="2923396680" sldId="278"/>
            <ac:picMk id="3" creationId="{BDB2C320-932A-4F86-B22B-389737624099}"/>
          </ac:picMkLst>
        </pc:picChg>
        <pc:picChg chg="add mod topLvl modCrop">
          <ac:chgData name="Angela Smith" userId="d9b3cc9f-6ad8-433b-bbd5-0d3fd718b5e9" providerId="ADAL" clId="{F027ECCA-38B5-4FC3-BC37-440CA9E014B7}" dt="2018-11-07T18:25:47.115" v="783" actId="165"/>
          <ac:picMkLst>
            <pc:docMk/>
            <pc:sldMk cId="2923396680" sldId="278"/>
            <ac:picMk id="4" creationId="{B74AEE09-4C48-4B29-95BE-47F352BE9AAC}"/>
          </ac:picMkLst>
        </pc:picChg>
        <pc:picChg chg="add mod topLvl">
          <ac:chgData name="Angela Smith" userId="d9b3cc9f-6ad8-433b-bbd5-0d3fd718b5e9" providerId="ADAL" clId="{F027ECCA-38B5-4FC3-BC37-440CA9E014B7}" dt="2018-11-07T18:25:47.115" v="783" actId="165"/>
          <ac:picMkLst>
            <pc:docMk/>
            <pc:sldMk cId="2923396680" sldId="278"/>
            <ac:picMk id="5" creationId="{4EB96C0B-65E6-40C3-8CAE-5FDCFEF0A799}"/>
          </ac:picMkLst>
        </pc:picChg>
        <pc:picChg chg="add mod">
          <ac:chgData name="Angela Smith" userId="d9b3cc9f-6ad8-433b-bbd5-0d3fd718b5e9" providerId="ADAL" clId="{F027ECCA-38B5-4FC3-BC37-440CA9E014B7}" dt="2018-11-07T18:25:38.407" v="782" actId="1076"/>
          <ac:picMkLst>
            <pc:docMk/>
            <pc:sldMk cId="2923396680" sldId="278"/>
            <ac:picMk id="7" creationId="{8322CB30-BB6D-41AA-A639-15E2EA218C85}"/>
          </ac:picMkLst>
        </pc:picChg>
      </pc:sldChg>
      <pc:sldChg chg="addSp delSp modSp add mod setBg setClrOvrMap">
        <pc:chgData name="Angela Smith" userId="d9b3cc9f-6ad8-433b-bbd5-0d3fd718b5e9" providerId="ADAL" clId="{F027ECCA-38B5-4FC3-BC37-440CA9E014B7}" dt="2018-11-07T18:24:12.391" v="773" actId="1076"/>
        <pc:sldMkLst>
          <pc:docMk/>
          <pc:sldMk cId="2119332555" sldId="279"/>
        </pc:sldMkLst>
        <pc:spChg chg="add mod ord">
          <ac:chgData name="Angela Smith" userId="d9b3cc9f-6ad8-433b-bbd5-0d3fd718b5e9" providerId="ADAL" clId="{F027ECCA-38B5-4FC3-BC37-440CA9E014B7}" dt="2018-11-07T18:23:22.091" v="749" actId="1076"/>
          <ac:spMkLst>
            <pc:docMk/>
            <pc:sldMk cId="2119332555" sldId="279"/>
            <ac:spMk id="2" creationId="{75E8FA1E-B8EF-4DEA-87E9-45C04C194476}"/>
          </ac:spMkLst>
        </pc:spChg>
        <pc:spChg chg="add del">
          <ac:chgData name="Angela Smith" userId="d9b3cc9f-6ad8-433b-bbd5-0d3fd718b5e9" providerId="ADAL" clId="{F027ECCA-38B5-4FC3-BC37-440CA9E014B7}" dt="2018-11-07T18:21:13.293" v="724" actId="26606"/>
          <ac:spMkLst>
            <pc:docMk/>
            <pc:sldMk cId="2119332555" sldId="279"/>
            <ac:spMk id="10" creationId="{E26B9EF5-5D92-4AC7-BC55-FC5C4C98ED4C}"/>
          </ac:spMkLst>
        </pc:spChg>
        <pc:spChg chg="add del">
          <ac:chgData name="Angela Smith" userId="d9b3cc9f-6ad8-433b-bbd5-0d3fd718b5e9" providerId="ADAL" clId="{F027ECCA-38B5-4FC3-BC37-440CA9E014B7}" dt="2018-11-07T18:21:13.293" v="724" actId="26606"/>
          <ac:spMkLst>
            <pc:docMk/>
            <pc:sldMk cId="2119332555" sldId="279"/>
            <ac:spMk id="12" creationId="{F05C5575-0F07-43D0-AE78-81EAA8E67152}"/>
          </ac:spMkLst>
        </pc:spChg>
        <pc:spChg chg="add del">
          <ac:chgData name="Angela Smith" userId="d9b3cc9f-6ad8-433b-bbd5-0d3fd718b5e9" providerId="ADAL" clId="{F027ECCA-38B5-4FC3-BC37-440CA9E014B7}" dt="2018-11-07T18:21:27.841" v="726" actId="26606"/>
          <ac:spMkLst>
            <pc:docMk/>
            <pc:sldMk cId="2119332555" sldId="279"/>
            <ac:spMk id="14" creationId="{B26D9126-4D1A-435C-92FD-2EFD34104B27}"/>
          </ac:spMkLst>
        </pc:spChg>
        <pc:spChg chg="add del">
          <ac:chgData name="Angela Smith" userId="d9b3cc9f-6ad8-433b-bbd5-0d3fd718b5e9" providerId="ADAL" clId="{F027ECCA-38B5-4FC3-BC37-440CA9E014B7}" dt="2018-11-07T18:21:27.841" v="726" actId="26606"/>
          <ac:spMkLst>
            <pc:docMk/>
            <pc:sldMk cId="2119332555" sldId="279"/>
            <ac:spMk id="15" creationId="{8A177BCC-4208-4795-8572-4D623BA1E2A0}"/>
          </ac:spMkLst>
        </pc:spChg>
        <pc:spChg chg="add del">
          <ac:chgData name="Angela Smith" userId="d9b3cc9f-6ad8-433b-bbd5-0d3fd718b5e9" providerId="ADAL" clId="{F027ECCA-38B5-4FC3-BC37-440CA9E014B7}" dt="2018-11-07T18:21:30.974" v="728" actId="26606"/>
          <ac:spMkLst>
            <pc:docMk/>
            <pc:sldMk cId="2119332555" sldId="279"/>
            <ac:spMk id="17" creationId="{E26B9EF5-5D92-4AC7-BC55-FC5C4C98ED4C}"/>
          </ac:spMkLst>
        </pc:spChg>
        <pc:spChg chg="add del">
          <ac:chgData name="Angela Smith" userId="d9b3cc9f-6ad8-433b-bbd5-0d3fd718b5e9" providerId="ADAL" clId="{F027ECCA-38B5-4FC3-BC37-440CA9E014B7}" dt="2018-11-07T18:21:30.974" v="728" actId="26606"/>
          <ac:spMkLst>
            <pc:docMk/>
            <pc:sldMk cId="2119332555" sldId="279"/>
            <ac:spMk id="18" creationId="{F05C5575-0F07-43D0-AE78-81EAA8E67152}"/>
          </ac:spMkLst>
        </pc:spChg>
        <pc:spChg chg="add del">
          <ac:chgData name="Angela Smith" userId="d9b3cc9f-6ad8-433b-bbd5-0d3fd718b5e9" providerId="ADAL" clId="{F027ECCA-38B5-4FC3-BC37-440CA9E014B7}" dt="2018-11-07T18:21:36.765" v="732" actId="26606"/>
          <ac:spMkLst>
            <pc:docMk/>
            <pc:sldMk cId="2119332555" sldId="279"/>
            <ac:spMk id="22" creationId="{B26D9126-4D1A-435C-92FD-2EFD34104B27}"/>
          </ac:spMkLst>
        </pc:spChg>
        <pc:spChg chg="add del">
          <ac:chgData name="Angela Smith" userId="d9b3cc9f-6ad8-433b-bbd5-0d3fd718b5e9" providerId="ADAL" clId="{F027ECCA-38B5-4FC3-BC37-440CA9E014B7}" dt="2018-11-07T18:21:36.765" v="732" actId="26606"/>
          <ac:spMkLst>
            <pc:docMk/>
            <pc:sldMk cId="2119332555" sldId="279"/>
            <ac:spMk id="23" creationId="{8A177BCC-4208-4795-8572-4D623BA1E2A0}"/>
          </ac:spMkLst>
        </pc:spChg>
        <pc:spChg chg="add del">
          <ac:chgData name="Angela Smith" userId="d9b3cc9f-6ad8-433b-bbd5-0d3fd718b5e9" providerId="ADAL" clId="{F027ECCA-38B5-4FC3-BC37-440CA9E014B7}" dt="2018-11-07T18:21:43.556" v="734" actId="26606"/>
          <ac:spMkLst>
            <pc:docMk/>
            <pc:sldMk cId="2119332555" sldId="279"/>
            <ac:spMk id="25" creationId="{E26B9EF5-5D92-4AC7-BC55-FC5C4C98ED4C}"/>
          </ac:spMkLst>
        </pc:spChg>
        <pc:spChg chg="add del">
          <ac:chgData name="Angela Smith" userId="d9b3cc9f-6ad8-433b-bbd5-0d3fd718b5e9" providerId="ADAL" clId="{F027ECCA-38B5-4FC3-BC37-440CA9E014B7}" dt="2018-11-07T18:21:43.556" v="734" actId="26606"/>
          <ac:spMkLst>
            <pc:docMk/>
            <pc:sldMk cId="2119332555" sldId="279"/>
            <ac:spMk id="26" creationId="{F05C5575-0F07-43D0-AE78-81EAA8E67152}"/>
          </ac:spMkLst>
        </pc:spChg>
        <pc:spChg chg="add del">
          <ac:chgData name="Angela Smith" userId="d9b3cc9f-6ad8-433b-bbd5-0d3fd718b5e9" providerId="ADAL" clId="{F027ECCA-38B5-4FC3-BC37-440CA9E014B7}" dt="2018-11-07T18:21:53.555" v="738" actId="26606"/>
          <ac:spMkLst>
            <pc:docMk/>
            <pc:sldMk cId="2119332555" sldId="279"/>
            <ac:spMk id="30" creationId="{7383B190-6BFB-422F-B667-06B7B25F096A}"/>
          </ac:spMkLst>
        </pc:spChg>
        <pc:spChg chg="add del">
          <ac:chgData name="Angela Smith" userId="d9b3cc9f-6ad8-433b-bbd5-0d3fd718b5e9" providerId="ADAL" clId="{F027ECCA-38B5-4FC3-BC37-440CA9E014B7}" dt="2018-11-07T18:21:54.896" v="740" actId="26606"/>
          <ac:spMkLst>
            <pc:docMk/>
            <pc:sldMk cId="2119332555" sldId="279"/>
            <ac:spMk id="33" creationId="{B26D9126-4D1A-435C-92FD-2EFD34104B27}"/>
          </ac:spMkLst>
        </pc:spChg>
        <pc:spChg chg="add del">
          <ac:chgData name="Angela Smith" userId="d9b3cc9f-6ad8-433b-bbd5-0d3fd718b5e9" providerId="ADAL" clId="{F027ECCA-38B5-4FC3-BC37-440CA9E014B7}" dt="2018-11-07T18:21:54.896" v="740" actId="26606"/>
          <ac:spMkLst>
            <pc:docMk/>
            <pc:sldMk cId="2119332555" sldId="279"/>
            <ac:spMk id="34" creationId="{8A177BCC-4208-4795-8572-4D623BA1E2A0}"/>
          </ac:spMkLst>
        </pc:spChg>
        <pc:picChg chg="add mod ord">
          <ac:chgData name="Angela Smith" userId="d9b3cc9f-6ad8-433b-bbd5-0d3fd718b5e9" providerId="ADAL" clId="{F027ECCA-38B5-4FC3-BC37-440CA9E014B7}" dt="2018-11-07T18:22:21.293" v="746" actId="1076"/>
          <ac:picMkLst>
            <pc:docMk/>
            <pc:sldMk cId="2119332555" sldId="279"/>
            <ac:picMk id="3" creationId="{33D7A4CC-E764-4618-9505-5CA3E088F11E}"/>
          </ac:picMkLst>
        </pc:picChg>
        <pc:picChg chg="add mod ord">
          <ac:chgData name="Angela Smith" userId="d9b3cc9f-6ad8-433b-bbd5-0d3fd718b5e9" providerId="ADAL" clId="{F027ECCA-38B5-4FC3-BC37-440CA9E014B7}" dt="2018-11-07T18:21:56.087" v="743" actId="26606"/>
          <ac:picMkLst>
            <pc:docMk/>
            <pc:sldMk cId="2119332555" sldId="279"/>
            <ac:picMk id="4" creationId="{7F0DFFF0-C594-413A-A154-CE777B6DEE9F}"/>
          </ac:picMkLst>
        </pc:picChg>
        <pc:picChg chg="add mod ord">
          <ac:chgData name="Angela Smith" userId="d9b3cc9f-6ad8-433b-bbd5-0d3fd718b5e9" providerId="ADAL" clId="{F027ECCA-38B5-4FC3-BC37-440CA9E014B7}" dt="2018-11-07T18:24:12.391" v="773" actId="1076"/>
          <ac:picMkLst>
            <pc:docMk/>
            <pc:sldMk cId="2119332555" sldId="279"/>
            <ac:picMk id="5" creationId="{B7374141-3D6F-4CD9-AA9C-3B343A69FEEA}"/>
          </ac:picMkLst>
        </pc:picChg>
        <pc:picChg chg="add del">
          <ac:chgData name="Angela Smith" userId="d9b3cc9f-6ad8-433b-bbd5-0d3fd718b5e9" providerId="ADAL" clId="{F027ECCA-38B5-4FC3-BC37-440CA9E014B7}" dt="2018-11-07T18:21:33.883" v="730" actId="26606"/>
          <ac:picMkLst>
            <pc:docMk/>
            <pc:sldMk cId="2119332555" sldId="279"/>
            <ac:picMk id="20" creationId="{4603FC70-67D9-49EF-983C-3853BF2B493D}"/>
          </ac:picMkLst>
        </pc:picChg>
        <pc:picChg chg="add del">
          <ac:chgData name="Angela Smith" userId="d9b3cc9f-6ad8-433b-bbd5-0d3fd718b5e9" providerId="ADAL" clId="{F027ECCA-38B5-4FC3-BC37-440CA9E014B7}" dt="2018-11-07T18:21:56.080" v="742" actId="26606"/>
          <ac:picMkLst>
            <pc:docMk/>
            <pc:sldMk cId="2119332555" sldId="279"/>
            <ac:picMk id="36" creationId="{4603FC70-67D9-49EF-983C-3853BF2B493D}"/>
          </ac:picMkLst>
        </pc:picChg>
        <pc:cxnChg chg="add del">
          <ac:chgData name="Angela Smith" userId="d9b3cc9f-6ad8-433b-bbd5-0d3fd718b5e9" providerId="ADAL" clId="{F027ECCA-38B5-4FC3-BC37-440CA9E014B7}" dt="2018-11-07T18:21:52.253" v="736" actId="26606"/>
          <ac:cxnSpMkLst>
            <pc:docMk/>
            <pc:sldMk cId="2119332555" sldId="279"/>
            <ac:cxnSpMk id="28" creationId="{8F880EF2-DF79-4D9D-8F11-E91D48C79741}"/>
          </ac:cxnSpMkLst>
        </pc:cxnChg>
        <pc:cxnChg chg="add del">
          <ac:chgData name="Angela Smith" userId="d9b3cc9f-6ad8-433b-bbd5-0d3fd718b5e9" providerId="ADAL" clId="{F027ECCA-38B5-4FC3-BC37-440CA9E014B7}" dt="2018-11-07T18:21:53.555" v="738" actId="26606"/>
          <ac:cxnSpMkLst>
            <pc:docMk/>
            <pc:sldMk cId="2119332555" sldId="279"/>
            <ac:cxnSpMk id="31" creationId="{ED28E597-4AF8-4D69-A9AB-A1EDC6156B04}"/>
          </ac:cxnSpMkLst>
        </pc:cxnChg>
        <pc:cxnChg chg="add">
          <ac:chgData name="Angela Smith" userId="d9b3cc9f-6ad8-433b-bbd5-0d3fd718b5e9" providerId="ADAL" clId="{F027ECCA-38B5-4FC3-BC37-440CA9E014B7}" dt="2018-11-07T18:21:56.087" v="743" actId="26606"/>
          <ac:cxnSpMkLst>
            <pc:docMk/>
            <pc:sldMk cId="2119332555" sldId="279"/>
            <ac:cxnSpMk id="38" creationId="{60188E89-AF78-40F6-B787-E9BD9C625686}"/>
          </ac:cxnSpMkLst>
        </pc:cxnChg>
      </pc:sldChg>
      <pc:sldChg chg="addSp delSp modSp add">
        <pc:chgData name="Angela Smith" userId="d9b3cc9f-6ad8-433b-bbd5-0d3fd718b5e9" providerId="ADAL" clId="{F027ECCA-38B5-4FC3-BC37-440CA9E014B7}" dt="2018-11-07T18:18:13.137" v="698" actId="167"/>
        <pc:sldMkLst>
          <pc:docMk/>
          <pc:sldMk cId="3756806154" sldId="280"/>
        </pc:sldMkLst>
        <pc:picChg chg="mod ord modCrop">
          <ac:chgData name="Angela Smith" userId="d9b3cc9f-6ad8-433b-bbd5-0d3fd718b5e9" providerId="ADAL" clId="{F027ECCA-38B5-4FC3-BC37-440CA9E014B7}" dt="2018-11-07T18:18:13.137" v="698" actId="167"/>
          <ac:picMkLst>
            <pc:docMk/>
            <pc:sldMk cId="3756806154" sldId="280"/>
            <ac:picMk id="3" creationId="{60B1676A-7D2C-4D39-8220-5E59B94536FC}"/>
          </ac:picMkLst>
        </pc:picChg>
        <pc:picChg chg="del">
          <ac:chgData name="Angela Smith" userId="d9b3cc9f-6ad8-433b-bbd5-0d3fd718b5e9" providerId="ADAL" clId="{F027ECCA-38B5-4FC3-BC37-440CA9E014B7}" dt="2018-11-07T18:15:49.832" v="669" actId="478"/>
          <ac:picMkLst>
            <pc:docMk/>
            <pc:sldMk cId="3756806154" sldId="280"/>
            <ac:picMk id="4" creationId="{5200E87B-9AA6-4651-A65F-5F6AE2B2E0CE}"/>
          </ac:picMkLst>
        </pc:picChg>
        <pc:picChg chg="del">
          <ac:chgData name="Angela Smith" userId="d9b3cc9f-6ad8-433b-bbd5-0d3fd718b5e9" providerId="ADAL" clId="{F027ECCA-38B5-4FC3-BC37-440CA9E014B7}" dt="2018-11-07T18:15:50.480" v="670" actId="478"/>
          <ac:picMkLst>
            <pc:docMk/>
            <pc:sldMk cId="3756806154" sldId="280"/>
            <ac:picMk id="5" creationId="{29E7AF6D-8866-44D7-B0AE-6BA4C1022DAE}"/>
          </ac:picMkLst>
        </pc:picChg>
        <pc:picChg chg="add mod ord modCrop">
          <ac:chgData name="Angela Smith" userId="d9b3cc9f-6ad8-433b-bbd5-0d3fd718b5e9" providerId="ADAL" clId="{F027ECCA-38B5-4FC3-BC37-440CA9E014B7}" dt="2018-11-07T18:18:08.414" v="697" actId="167"/>
          <ac:picMkLst>
            <pc:docMk/>
            <pc:sldMk cId="3756806154" sldId="280"/>
            <ac:picMk id="6" creationId="{5E5D78AC-EFE2-46CC-8EB8-50C957F1C6F4}"/>
          </ac:picMkLst>
        </pc:picChg>
      </pc:sldChg>
      <pc:sldChg chg="addSp delSp modSp add mod setBg">
        <pc:chgData name="Angela Smith" userId="d9b3cc9f-6ad8-433b-bbd5-0d3fd718b5e9" providerId="ADAL" clId="{F027ECCA-38B5-4FC3-BC37-440CA9E014B7}" dt="2018-11-07T20:18:01.989" v="1003" actId="403"/>
        <pc:sldMkLst>
          <pc:docMk/>
          <pc:sldMk cId="1809381691" sldId="281"/>
        </pc:sldMkLst>
        <pc:spChg chg="del">
          <ac:chgData name="Angela Smith" userId="d9b3cc9f-6ad8-433b-bbd5-0d3fd718b5e9" providerId="ADAL" clId="{F027ECCA-38B5-4FC3-BC37-440CA9E014B7}" dt="2018-11-07T20:07:12.812" v="918"/>
          <ac:spMkLst>
            <pc:docMk/>
            <pc:sldMk cId="1809381691" sldId="281"/>
            <ac:spMk id="2" creationId="{CF91594A-C91D-416F-9C92-67DA41663C98}"/>
          </ac:spMkLst>
        </pc:spChg>
        <pc:spChg chg="del">
          <ac:chgData name="Angela Smith" userId="d9b3cc9f-6ad8-433b-bbd5-0d3fd718b5e9" providerId="ADAL" clId="{F027ECCA-38B5-4FC3-BC37-440CA9E014B7}" dt="2018-11-07T20:07:12.812" v="918"/>
          <ac:spMkLst>
            <pc:docMk/>
            <pc:sldMk cId="1809381691" sldId="281"/>
            <ac:spMk id="3" creationId="{08D0EBE0-8E4B-4748-B4E6-FBA2100850BC}"/>
          </ac:spMkLst>
        </pc:spChg>
        <pc:spChg chg="del">
          <ac:chgData name="Angela Smith" userId="d9b3cc9f-6ad8-433b-bbd5-0d3fd718b5e9" providerId="ADAL" clId="{F027ECCA-38B5-4FC3-BC37-440CA9E014B7}" dt="2018-11-07T20:07:12.812" v="918"/>
          <ac:spMkLst>
            <pc:docMk/>
            <pc:sldMk cId="1809381691" sldId="281"/>
            <ac:spMk id="4" creationId="{73BBE6C2-A0BF-4157-AA6D-A1C9E9FC9558}"/>
          </ac:spMkLst>
        </pc:spChg>
        <pc:spChg chg="add mod">
          <ac:chgData name="Angela Smith" userId="d9b3cc9f-6ad8-433b-bbd5-0d3fd718b5e9" providerId="ADAL" clId="{F027ECCA-38B5-4FC3-BC37-440CA9E014B7}" dt="2018-11-07T20:18:01.989" v="1003" actId="403"/>
          <ac:spMkLst>
            <pc:docMk/>
            <pc:sldMk cId="1809381691" sldId="281"/>
            <ac:spMk id="7" creationId="{D5C8DE27-A4FF-4EB8-9098-A6469F65D5D2}"/>
          </ac:spMkLst>
        </pc:spChg>
        <pc:spChg chg="add del">
          <ac:chgData name="Angela Smith" userId="d9b3cc9f-6ad8-433b-bbd5-0d3fd718b5e9" providerId="ADAL" clId="{F027ECCA-38B5-4FC3-BC37-440CA9E014B7}" dt="2018-11-07T20:07:36.636" v="929" actId="26606"/>
          <ac:spMkLst>
            <pc:docMk/>
            <pc:sldMk cId="1809381691" sldId="281"/>
            <ac:spMk id="8" creationId="{01D0AF59-99C3-4251-AB9A-C966C6AD4400}"/>
          </ac:spMkLst>
        </pc:spChg>
        <pc:spChg chg="add del">
          <ac:chgData name="Angela Smith" userId="d9b3cc9f-6ad8-433b-bbd5-0d3fd718b5e9" providerId="ADAL" clId="{F027ECCA-38B5-4FC3-BC37-440CA9E014B7}" dt="2018-11-07T20:07:36.636" v="929" actId="26606"/>
          <ac:spMkLst>
            <pc:docMk/>
            <pc:sldMk cId="1809381691" sldId="281"/>
            <ac:spMk id="9" creationId="{1855405F-37A2-4869-9154-F8BE3BECE6C3}"/>
          </ac:spMkLst>
        </pc:spChg>
        <pc:spChg chg="add del">
          <ac:chgData name="Angela Smith" userId="d9b3cc9f-6ad8-433b-bbd5-0d3fd718b5e9" providerId="ADAL" clId="{F027ECCA-38B5-4FC3-BC37-440CA9E014B7}" dt="2018-11-07T20:07:39.789" v="933" actId="26606"/>
          <ac:spMkLst>
            <pc:docMk/>
            <pc:sldMk cId="1809381691" sldId="281"/>
            <ac:spMk id="10" creationId="{A2509F26-B5DC-4BA7-B476-4CB044237A2E}"/>
          </ac:spMkLst>
        </pc:spChg>
        <pc:spChg chg="add del">
          <ac:chgData name="Angela Smith" userId="d9b3cc9f-6ad8-433b-bbd5-0d3fd718b5e9" providerId="ADAL" clId="{F027ECCA-38B5-4FC3-BC37-440CA9E014B7}" dt="2018-11-07T20:07:29.037" v="923" actId="26606"/>
          <ac:spMkLst>
            <pc:docMk/>
            <pc:sldMk cId="1809381691" sldId="281"/>
            <ac:spMk id="11" creationId="{57845966-6EFC-468A-9CC7-BAB4B95854E7}"/>
          </ac:spMkLst>
        </pc:spChg>
        <pc:spChg chg="add del">
          <ac:chgData name="Angela Smith" userId="d9b3cc9f-6ad8-433b-bbd5-0d3fd718b5e9" providerId="ADAL" clId="{F027ECCA-38B5-4FC3-BC37-440CA9E014B7}" dt="2018-11-07T20:07:39.789" v="933" actId="26606"/>
          <ac:spMkLst>
            <pc:docMk/>
            <pc:sldMk cId="1809381691" sldId="281"/>
            <ac:spMk id="12" creationId="{DB103EB1-B135-4526-B883-33228FC27FF1}"/>
          </ac:spMkLst>
        </pc:spChg>
        <pc:spChg chg="add del">
          <ac:chgData name="Angela Smith" userId="d9b3cc9f-6ad8-433b-bbd5-0d3fd718b5e9" providerId="ADAL" clId="{F027ECCA-38B5-4FC3-BC37-440CA9E014B7}" dt="2018-11-07T20:07:29.037" v="923" actId="26606"/>
          <ac:spMkLst>
            <pc:docMk/>
            <pc:sldMk cId="1809381691" sldId="281"/>
            <ac:spMk id="15" creationId="{ADAD1991-FFD1-4E94-ABAB-7560D33008E4}"/>
          </ac:spMkLst>
        </pc:spChg>
        <pc:spChg chg="add del">
          <ac:chgData name="Angela Smith" userId="d9b3cc9f-6ad8-433b-bbd5-0d3fd718b5e9" providerId="ADAL" clId="{F027ECCA-38B5-4FC3-BC37-440CA9E014B7}" dt="2018-11-07T20:07:42.034" v="937" actId="26606"/>
          <ac:spMkLst>
            <pc:docMk/>
            <pc:sldMk cId="1809381691" sldId="281"/>
            <ac:spMk id="16" creationId="{01D0AF59-99C3-4251-AB9A-C966C6AD4400}"/>
          </ac:spMkLst>
        </pc:spChg>
        <pc:spChg chg="add del">
          <ac:chgData name="Angela Smith" userId="d9b3cc9f-6ad8-433b-bbd5-0d3fd718b5e9" providerId="ADAL" clId="{F027ECCA-38B5-4FC3-BC37-440CA9E014B7}" dt="2018-11-07T20:07:42.034" v="937" actId="26606"/>
          <ac:spMkLst>
            <pc:docMk/>
            <pc:sldMk cId="1809381691" sldId="281"/>
            <ac:spMk id="17" creationId="{1855405F-37A2-4869-9154-F8BE3BECE6C3}"/>
          </ac:spMkLst>
        </pc:spChg>
        <pc:spChg chg="add mod">
          <ac:chgData name="Angela Smith" userId="d9b3cc9f-6ad8-433b-bbd5-0d3fd718b5e9" providerId="ADAL" clId="{F027ECCA-38B5-4FC3-BC37-440CA9E014B7}" dt="2018-11-07T20:17:43.579" v="1001" actId="20577"/>
          <ac:spMkLst>
            <pc:docMk/>
            <pc:sldMk cId="1809381691" sldId="281"/>
            <ac:spMk id="18" creationId="{9E4E64D2-AE52-4DE6-88EF-5E47ADAF7EC2}"/>
          </ac:spMkLst>
        </pc:spChg>
        <pc:spChg chg="add del">
          <ac:chgData name="Angela Smith" userId="d9b3cc9f-6ad8-433b-bbd5-0d3fd718b5e9" providerId="ADAL" clId="{F027ECCA-38B5-4FC3-BC37-440CA9E014B7}" dt="2018-11-07T20:07:44.208" v="939" actId="26606"/>
          <ac:spMkLst>
            <pc:docMk/>
            <pc:sldMk cId="1809381691" sldId="281"/>
            <ac:spMk id="19" creationId="{57845966-6EFC-468A-9CC7-BAB4B95854E7}"/>
          </ac:spMkLst>
        </pc:spChg>
        <pc:spChg chg="add del">
          <ac:chgData name="Angela Smith" userId="d9b3cc9f-6ad8-433b-bbd5-0d3fd718b5e9" providerId="ADAL" clId="{F027ECCA-38B5-4FC3-BC37-440CA9E014B7}" dt="2018-11-07T20:07:44.208" v="939" actId="26606"/>
          <ac:spMkLst>
            <pc:docMk/>
            <pc:sldMk cId="1809381691" sldId="281"/>
            <ac:spMk id="21" creationId="{ADAD1991-FFD1-4E94-ABAB-7560D33008E4}"/>
          </ac:spMkLst>
        </pc:spChg>
        <pc:picChg chg="add mod">
          <ac:chgData name="Angela Smith" userId="d9b3cc9f-6ad8-433b-bbd5-0d3fd718b5e9" providerId="ADAL" clId="{F027ECCA-38B5-4FC3-BC37-440CA9E014B7}" dt="2018-11-07T20:16:02.560" v="986" actId="1076"/>
          <ac:picMkLst>
            <pc:docMk/>
            <pc:sldMk cId="1809381691" sldId="281"/>
            <ac:picMk id="6" creationId="{85B0D571-86BC-49CC-8A7E-399E4FDF0570}"/>
          </ac:picMkLst>
        </pc:picChg>
        <pc:picChg chg="add del">
          <ac:chgData name="Angela Smith" userId="d9b3cc9f-6ad8-433b-bbd5-0d3fd718b5e9" providerId="ADAL" clId="{F027ECCA-38B5-4FC3-BC37-440CA9E014B7}" dt="2018-11-07T20:07:29.037" v="923" actId="26606"/>
          <ac:picMkLst>
            <pc:docMk/>
            <pc:sldMk cId="1809381691" sldId="281"/>
            <ac:picMk id="13" creationId="{75554383-98AF-4A47-BB65-705FAAA4BE6A}"/>
          </ac:picMkLst>
        </pc:picChg>
        <pc:picChg chg="add del">
          <ac:chgData name="Angela Smith" userId="d9b3cc9f-6ad8-433b-bbd5-0d3fd718b5e9" providerId="ADAL" clId="{F027ECCA-38B5-4FC3-BC37-440CA9E014B7}" dt="2018-11-07T20:07:40.929" v="935" actId="26606"/>
          <ac:picMkLst>
            <pc:docMk/>
            <pc:sldMk cId="1809381691" sldId="281"/>
            <ac:picMk id="14" creationId="{CB607B98-7700-4DC9-8BE8-A876255F9C52}"/>
          </ac:picMkLst>
        </pc:picChg>
        <pc:picChg chg="add del">
          <ac:chgData name="Angela Smith" userId="d9b3cc9f-6ad8-433b-bbd5-0d3fd718b5e9" providerId="ADAL" clId="{F027ECCA-38B5-4FC3-BC37-440CA9E014B7}" dt="2018-11-07T20:07:44.208" v="939" actId="26606"/>
          <ac:picMkLst>
            <pc:docMk/>
            <pc:sldMk cId="1809381691" sldId="281"/>
            <ac:picMk id="20" creationId="{75554383-98AF-4A47-BB65-705FAAA4BE6A}"/>
          </ac:picMkLst>
        </pc:picChg>
      </pc:sldChg>
      <pc:sldChg chg="addSp modSp add mod ord setBg">
        <pc:chgData name="Angela Smith" userId="d9b3cc9f-6ad8-433b-bbd5-0d3fd718b5e9" providerId="ADAL" clId="{F027ECCA-38B5-4FC3-BC37-440CA9E014B7}" dt="2018-11-17T00:12:23.260" v="1109" actId="26606"/>
        <pc:sldMkLst>
          <pc:docMk/>
          <pc:sldMk cId="2277245519" sldId="282"/>
        </pc:sldMkLst>
        <pc:picChg chg="add mod">
          <ac:chgData name="Angela Smith" userId="d9b3cc9f-6ad8-433b-bbd5-0d3fd718b5e9" providerId="ADAL" clId="{F027ECCA-38B5-4FC3-BC37-440CA9E014B7}" dt="2018-11-17T00:12:23.260" v="1109" actId="26606"/>
          <ac:picMkLst>
            <pc:docMk/>
            <pc:sldMk cId="2277245519" sldId="282"/>
            <ac:picMk id="2" creationId="{B2A5DB5F-48D7-4C39-B97F-898EEC7CC868}"/>
          </ac:picMkLst>
        </pc:picChg>
      </pc:sldChg>
      <pc:sldMasterChg chg="addSp delSp modSp delSldLayout modSldLayout">
        <pc:chgData name="Angela Smith" userId="d9b3cc9f-6ad8-433b-bbd5-0d3fd718b5e9" providerId="ADAL" clId="{F027ECCA-38B5-4FC3-BC37-440CA9E014B7}" dt="2018-11-21T01:20:27.575" v="1435" actId="167"/>
        <pc:sldMasterMkLst>
          <pc:docMk/>
          <pc:sldMasterMk cId="2828907024" sldId="2147483648"/>
        </pc:sldMasterMkLst>
        <pc:spChg chg="mod">
          <ac:chgData name="Angela Smith" userId="d9b3cc9f-6ad8-433b-bbd5-0d3fd718b5e9" providerId="ADAL" clId="{F027ECCA-38B5-4FC3-BC37-440CA9E014B7}" dt="2018-11-06T23:15:39.251" v="141"/>
          <ac:spMkLst>
            <pc:docMk/>
            <pc:sldMasterMk cId="2828907024" sldId="2147483648"/>
            <ac:spMk id="2" creationId="{00000000-0000-0000-0000-000000000000}"/>
          </ac:spMkLst>
        </pc:spChg>
        <pc:spChg chg="add del">
          <ac:chgData name="Angela Smith" userId="d9b3cc9f-6ad8-433b-bbd5-0d3fd718b5e9" providerId="ADAL" clId="{F027ECCA-38B5-4FC3-BC37-440CA9E014B7}" dt="2018-11-17T00:04:18.771" v="1030"/>
          <ac:spMkLst>
            <pc:docMk/>
            <pc:sldMasterMk cId="2828907024" sldId="2147483648"/>
            <ac:spMk id="7" creationId="{8C235C83-9C38-4C39-9C99-D29439F9C428}"/>
          </ac:spMkLst>
        </pc:spChg>
        <pc:sldLayoutChg chg="addSp delSp modSp">
          <pc:chgData name="Angela Smith" userId="d9b3cc9f-6ad8-433b-bbd5-0d3fd718b5e9" providerId="ADAL" clId="{F027ECCA-38B5-4FC3-BC37-440CA9E014B7}" dt="2018-11-17T00:04:46.818" v="1034" actId="167"/>
          <pc:sldLayoutMkLst>
            <pc:docMk/>
            <pc:sldMasterMk cId="2828907024" sldId="2147483648"/>
            <pc:sldLayoutMk cId="1855948333" sldId="2147483649"/>
          </pc:sldLayoutMkLst>
          <pc:spChg chg="add del">
            <ac:chgData name="Angela Smith" userId="d9b3cc9f-6ad8-433b-bbd5-0d3fd718b5e9" providerId="ADAL" clId="{F027ECCA-38B5-4FC3-BC37-440CA9E014B7}" dt="2018-11-07T20:08:29.636" v="948"/>
            <ac:spMkLst>
              <pc:docMk/>
              <pc:sldMasterMk cId="2828907024" sldId="2147483648"/>
              <pc:sldLayoutMk cId="1855948333" sldId="2147483649"/>
              <ac:spMk id="3" creationId="{82B54ADA-6A2A-4A3B-9928-E56EC77FA811}"/>
            </ac:spMkLst>
          </pc:spChg>
          <pc:spChg chg="add del">
            <ac:chgData name="Angela Smith" userId="d9b3cc9f-6ad8-433b-bbd5-0d3fd718b5e9" providerId="ADAL" clId="{F027ECCA-38B5-4FC3-BC37-440CA9E014B7}" dt="2018-11-17T00:04:13.427" v="1028"/>
            <ac:spMkLst>
              <pc:docMk/>
              <pc:sldMasterMk cId="2828907024" sldId="2147483648"/>
              <pc:sldLayoutMk cId="1855948333" sldId="2147483649"/>
              <ac:spMk id="4" creationId="{7399F06C-09A8-47B1-ACFD-FFB59CB0DE4B}"/>
            </ac:spMkLst>
          </pc:spChg>
          <pc:spChg chg="add del mod">
            <ac:chgData name="Angela Smith" userId="d9b3cc9f-6ad8-433b-bbd5-0d3fd718b5e9" providerId="ADAL" clId="{F027ECCA-38B5-4FC3-BC37-440CA9E014B7}" dt="2018-11-07T20:08:28.995" v="947"/>
            <ac:spMkLst>
              <pc:docMk/>
              <pc:sldMasterMk cId="2828907024" sldId="2147483648"/>
              <pc:sldLayoutMk cId="1855948333" sldId="2147483649"/>
              <ac:spMk id="4" creationId="{9884A5AB-764A-467A-ADC4-BF6424F1E7B4}"/>
            </ac:spMkLst>
          </pc:spChg>
          <pc:spChg chg="add del">
            <ac:chgData name="Angela Smith" userId="d9b3cc9f-6ad8-433b-bbd5-0d3fd718b5e9" providerId="ADAL" clId="{F027ECCA-38B5-4FC3-BC37-440CA9E014B7}" dt="2018-11-07T20:10:08.833" v="980" actId="11529"/>
            <ac:spMkLst>
              <pc:docMk/>
              <pc:sldMasterMk cId="2828907024" sldId="2147483648"/>
              <pc:sldLayoutMk cId="1855948333" sldId="2147483649"/>
              <ac:spMk id="5" creationId="{D3F01233-6F15-449C-AEC7-6273B596C974}"/>
            </ac:spMkLst>
          </pc:spChg>
          <pc:spChg chg="add del mod">
            <ac:chgData name="Angela Smith" userId="d9b3cc9f-6ad8-433b-bbd5-0d3fd718b5e9" providerId="ADAL" clId="{F027ECCA-38B5-4FC3-BC37-440CA9E014B7}" dt="2018-11-07T20:10:51.916" v="983" actId="478"/>
            <ac:spMkLst>
              <pc:docMk/>
              <pc:sldMasterMk cId="2828907024" sldId="2147483648"/>
              <pc:sldLayoutMk cId="1855948333" sldId="2147483649"/>
              <ac:spMk id="6" creationId="{613CEAA9-9BF3-4248-86E3-BF19AACE8D0F}"/>
            </ac:spMkLst>
          </pc:spChg>
          <pc:spChg chg="add del">
            <ac:chgData name="Angela Smith" userId="d9b3cc9f-6ad8-433b-bbd5-0d3fd718b5e9" providerId="ADAL" clId="{F027ECCA-38B5-4FC3-BC37-440CA9E014B7}" dt="2018-11-07T20:08:31.404" v="949" actId="478"/>
            <ac:spMkLst>
              <pc:docMk/>
              <pc:sldMasterMk cId="2828907024" sldId="2147483648"/>
              <pc:sldLayoutMk cId="1855948333" sldId="2147483649"/>
              <ac:spMk id="7" creationId="{C9F3EB52-ED37-4FFF-BC0F-C3F8603FCC63}"/>
            </ac:spMkLst>
          </pc:spChg>
          <pc:spChg chg="add del">
            <ac:chgData name="Angela Smith" userId="d9b3cc9f-6ad8-433b-bbd5-0d3fd718b5e9" providerId="ADAL" clId="{F027ECCA-38B5-4FC3-BC37-440CA9E014B7}" dt="2018-11-07T20:11:06.266" v="984" actId="11529"/>
            <ac:spMkLst>
              <pc:docMk/>
              <pc:sldMasterMk cId="2828907024" sldId="2147483648"/>
              <pc:sldLayoutMk cId="1855948333" sldId="2147483649"/>
              <ac:spMk id="8" creationId="{97FE64CD-036A-4FFE-ADBB-6464B3ED3929}"/>
            </ac:spMkLst>
          </pc:spChg>
          <pc:spChg chg="mod">
            <ac:chgData name="Angela Smith" userId="d9b3cc9f-6ad8-433b-bbd5-0d3fd718b5e9" providerId="ADAL" clId="{F027ECCA-38B5-4FC3-BC37-440CA9E014B7}" dt="2018-11-06T23:05:51.062" v="39" actId="27636"/>
            <ac:spMkLst>
              <pc:docMk/>
              <pc:sldMasterMk cId="2828907024" sldId="2147483648"/>
              <pc:sldLayoutMk cId="1855948333" sldId="2147483649"/>
              <ac:spMk id="10" creationId="{2D2C972E-3A7E-4DEC-ADEC-5A2EA9B4B978}"/>
            </ac:spMkLst>
          </pc:spChg>
          <pc:spChg chg="mod">
            <ac:chgData name="Angela Smith" userId="d9b3cc9f-6ad8-433b-bbd5-0d3fd718b5e9" providerId="ADAL" clId="{F027ECCA-38B5-4FC3-BC37-440CA9E014B7}" dt="2018-11-06T23:05:51.067" v="40" actId="27636"/>
            <ac:spMkLst>
              <pc:docMk/>
              <pc:sldMasterMk cId="2828907024" sldId="2147483648"/>
              <pc:sldLayoutMk cId="1855948333" sldId="2147483649"/>
              <ac:spMk id="11" creationId="{166EB9BB-0398-4EE0-B216-F06B2C20009C}"/>
            </ac:spMkLst>
          </pc:spChg>
          <pc:spChg chg="add ord">
            <ac:chgData name="Angela Smith" userId="d9b3cc9f-6ad8-433b-bbd5-0d3fd718b5e9" providerId="ADAL" clId="{F027ECCA-38B5-4FC3-BC37-440CA9E014B7}" dt="2018-11-17T00:04:46.818" v="1034" actId="167"/>
            <ac:spMkLst>
              <pc:docMk/>
              <pc:sldMasterMk cId="2828907024" sldId="2147483648"/>
              <pc:sldLayoutMk cId="1855948333" sldId="2147483649"/>
              <ac:spMk id="13" creationId="{3EE4CB44-AD82-4E8A-A8A7-50262267D7B4}"/>
            </ac:spMkLst>
          </pc:spChg>
          <pc:spChg chg="add del mod">
            <ac:chgData name="Angela Smith" userId="d9b3cc9f-6ad8-433b-bbd5-0d3fd718b5e9" providerId="ADAL" clId="{F027ECCA-38B5-4FC3-BC37-440CA9E014B7}" dt="2018-11-07T20:09:56.927" v="979" actId="478"/>
            <ac:spMkLst>
              <pc:docMk/>
              <pc:sldMasterMk cId="2828907024" sldId="2147483648"/>
              <pc:sldLayoutMk cId="1855948333" sldId="2147483649"/>
              <ac:spMk id="13" creationId="{D6E4F7F5-3D46-4382-B64B-242AA0A43AD6}"/>
            </ac:spMkLst>
          </pc:spChg>
          <pc:spChg chg="add mod">
            <ac:chgData name="Angela Smith" userId="d9b3cc9f-6ad8-433b-bbd5-0d3fd718b5e9" providerId="ADAL" clId="{F027ECCA-38B5-4FC3-BC37-440CA9E014B7}" dt="2018-11-07T20:11:06.266" v="984" actId="11529"/>
            <ac:spMkLst>
              <pc:docMk/>
              <pc:sldMasterMk cId="2828907024" sldId="2147483648"/>
              <pc:sldLayoutMk cId="1855948333" sldId="2147483649"/>
              <ac:spMk id="14" creationId="{5C6F4C1F-0D28-4AF5-9271-B2B1E889224B}"/>
            </ac:spMkLst>
          </pc:spChg>
          <pc:picChg chg="add del">
            <ac:chgData name="Angela Smith" userId="d9b3cc9f-6ad8-433b-bbd5-0d3fd718b5e9" providerId="ADAL" clId="{F027ECCA-38B5-4FC3-BC37-440CA9E014B7}" dt="2018-11-07T20:08:24.668" v="944" actId="478"/>
            <ac:picMkLst>
              <pc:docMk/>
              <pc:sldMasterMk cId="2828907024" sldId="2147483648"/>
              <pc:sldLayoutMk cId="1855948333" sldId="2147483649"/>
              <ac:picMk id="12" creationId="{00000000-0000-0000-0000-000000000000}"/>
            </ac:picMkLst>
          </pc:picChg>
        </pc:sldLayoutChg>
        <pc:sldLayoutChg chg="addSp modSp">
          <pc:chgData name="Angela Smith" userId="d9b3cc9f-6ad8-433b-bbd5-0d3fd718b5e9" providerId="ADAL" clId="{F027ECCA-38B5-4FC3-BC37-440CA9E014B7}" dt="2018-11-17T00:04:35.019" v="1033" actId="167"/>
          <pc:sldLayoutMkLst>
            <pc:docMk/>
            <pc:sldMasterMk cId="2828907024" sldId="2147483648"/>
            <pc:sldLayoutMk cId="940697098" sldId="2147483650"/>
          </pc:sldLayoutMkLst>
          <pc:spChg chg="mod">
            <ac:chgData name="Angela Smith" userId="d9b3cc9f-6ad8-433b-bbd5-0d3fd718b5e9" providerId="ADAL" clId="{F027ECCA-38B5-4FC3-BC37-440CA9E014B7}" dt="2018-11-06T23:15:49.824" v="142"/>
            <ac:spMkLst>
              <pc:docMk/>
              <pc:sldMasterMk cId="2828907024" sldId="2147483648"/>
              <pc:sldLayoutMk cId="940697098" sldId="2147483650"/>
              <ac:spMk id="2" creationId="{00000000-0000-0000-0000-000000000000}"/>
            </ac:spMkLst>
          </pc:spChg>
          <pc:spChg chg="add ord">
            <ac:chgData name="Angela Smith" userId="d9b3cc9f-6ad8-433b-bbd5-0d3fd718b5e9" providerId="ADAL" clId="{F027ECCA-38B5-4FC3-BC37-440CA9E014B7}" dt="2018-11-17T00:04:35.019" v="1033" actId="167"/>
            <ac:spMkLst>
              <pc:docMk/>
              <pc:sldMasterMk cId="2828907024" sldId="2147483648"/>
              <pc:sldLayoutMk cId="940697098" sldId="2147483650"/>
              <ac:spMk id="6" creationId="{136EA855-DD76-4E76-8BFD-DBB139E5B75E}"/>
            </ac:spMkLst>
          </pc:spChg>
        </pc:sldLayoutChg>
        <pc:sldLayoutChg chg="addSp modSp">
          <pc:chgData name="Angela Smith" userId="d9b3cc9f-6ad8-433b-bbd5-0d3fd718b5e9" providerId="ADAL" clId="{F027ECCA-38B5-4FC3-BC37-440CA9E014B7}" dt="2018-11-07T00:00:06.701" v="223"/>
          <pc:sldLayoutMkLst>
            <pc:docMk/>
            <pc:sldMasterMk cId="2828907024" sldId="2147483648"/>
            <pc:sldLayoutMk cId="407558240" sldId="2147483651"/>
          </pc:sldLayoutMkLst>
          <pc:spChg chg="add mod">
            <ac:chgData name="Angela Smith" userId="d9b3cc9f-6ad8-433b-bbd5-0d3fd718b5e9" providerId="ADAL" clId="{F027ECCA-38B5-4FC3-BC37-440CA9E014B7}" dt="2018-11-07T00:00:06.701" v="223"/>
            <ac:spMkLst>
              <pc:docMk/>
              <pc:sldMasterMk cId="2828907024" sldId="2147483648"/>
              <pc:sldLayoutMk cId="407558240" sldId="2147483651"/>
              <ac:spMk id="2" creationId="{A1E28D4A-695F-44A9-80D8-4137BED6ABC3}"/>
            </ac:spMkLst>
          </pc:spChg>
        </pc:sldLayoutChg>
        <pc:sldLayoutChg chg="addSp delSp modSp">
          <pc:chgData name="Angela Smith" userId="d9b3cc9f-6ad8-433b-bbd5-0d3fd718b5e9" providerId="ADAL" clId="{F027ECCA-38B5-4FC3-BC37-440CA9E014B7}" dt="2018-11-17T00:04:57.972" v="1036" actId="167"/>
          <pc:sldLayoutMkLst>
            <pc:docMk/>
            <pc:sldMasterMk cId="2828907024" sldId="2147483648"/>
            <pc:sldLayoutMk cId="2755646908" sldId="2147483652"/>
          </pc:sldLayoutMkLst>
          <pc:spChg chg="mod">
            <ac:chgData name="Angela Smith" userId="d9b3cc9f-6ad8-433b-bbd5-0d3fd718b5e9" providerId="ADAL" clId="{F027ECCA-38B5-4FC3-BC37-440CA9E014B7}" dt="2018-11-06T23:15:59.186" v="143"/>
            <ac:spMkLst>
              <pc:docMk/>
              <pc:sldMasterMk cId="2828907024" sldId="2147483648"/>
              <pc:sldLayoutMk cId="2755646908" sldId="2147483652"/>
              <ac:spMk id="2" creationId="{00000000-0000-0000-0000-000000000000}"/>
            </ac:spMkLst>
          </pc:spChg>
          <pc:spChg chg="del">
            <ac:chgData name="Angela Smith" userId="d9b3cc9f-6ad8-433b-bbd5-0d3fd718b5e9" providerId="ADAL" clId="{F027ECCA-38B5-4FC3-BC37-440CA9E014B7}" dt="2018-11-06T23:03:08.918" v="18"/>
            <ac:spMkLst>
              <pc:docMk/>
              <pc:sldMasterMk cId="2828907024" sldId="2147483648"/>
              <pc:sldLayoutMk cId="2755646908" sldId="2147483652"/>
              <ac:spMk id="5" creationId="{00000000-0000-0000-0000-000000000000}"/>
            </ac:spMkLst>
          </pc:spChg>
          <pc:spChg chg="del">
            <ac:chgData name="Angela Smith" userId="d9b3cc9f-6ad8-433b-bbd5-0d3fd718b5e9" providerId="ADAL" clId="{F027ECCA-38B5-4FC3-BC37-440CA9E014B7}" dt="2018-11-06T23:03:08.918" v="18"/>
            <ac:spMkLst>
              <pc:docMk/>
              <pc:sldMasterMk cId="2828907024" sldId="2147483648"/>
              <pc:sldLayoutMk cId="2755646908" sldId="2147483652"/>
              <ac:spMk id="6" creationId="{00000000-0000-0000-0000-000000000000}"/>
            </ac:spMkLst>
          </pc:spChg>
          <pc:spChg chg="add ord">
            <ac:chgData name="Angela Smith" userId="d9b3cc9f-6ad8-433b-bbd5-0d3fd718b5e9" providerId="ADAL" clId="{F027ECCA-38B5-4FC3-BC37-440CA9E014B7}" dt="2018-11-17T00:04:57.972" v="1036" actId="167"/>
            <ac:spMkLst>
              <pc:docMk/>
              <pc:sldMasterMk cId="2828907024" sldId="2147483648"/>
              <pc:sldLayoutMk cId="2755646908" sldId="2147483652"/>
              <ac:spMk id="6" creationId="{CB2B1D3C-A0C3-45BE-BAF9-E43630B99B42}"/>
            </ac:spMkLst>
          </pc:spChg>
          <pc:spChg chg="del">
            <ac:chgData name="Angela Smith" userId="d9b3cc9f-6ad8-433b-bbd5-0d3fd718b5e9" providerId="ADAL" clId="{F027ECCA-38B5-4FC3-BC37-440CA9E014B7}" dt="2018-11-06T23:03:08.918" v="18"/>
            <ac:spMkLst>
              <pc:docMk/>
              <pc:sldMasterMk cId="2828907024" sldId="2147483648"/>
              <pc:sldLayoutMk cId="2755646908" sldId="2147483652"/>
              <ac:spMk id="7" creationId="{00000000-0000-0000-0000-000000000000}"/>
            </ac:spMkLst>
          </pc:spChg>
          <pc:picChg chg="add">
            <ac:chgData name="Angela Smith" userId="d9b3cc9f-6ad8-433b-bbd5-0d3fd718b5e9" providerId="ADAL" clId="{F027ECCA-38B5-4FC3-BC37-440CA9E014B7}" dt="2018-11-06T23:02:40.891" v="5"/>
            <ac:picMkLst>
              <pc:docMk/>
              <pc:sldMasterMk cId="2828907024" sldId="2147483648"/>
              <pc:sldLayoutMk cId="2755646908" sldId="2147483652"/>
              <ac:picMk id="8" creationId="{F850E108-DBEC-435A-83DF-11504922D1E7}"/>
            </ac:picMkLst>
          </pc:picChg>
        </pc:sldLayoutChg>
        <pc:sldLayoutChg chg="addSp delSp modSp">
          <pc:chgData name="Angela Smith" userId="d9b3cc9f-6ad8-433b-bbd5-0d3fd718b5e9" providerId="ADAL" clId="{F027ECCA-38B5-4FC3-BC37-440CA9E014B7}" dt="2018-11-17T00:05:05.055" v="1038" actId="167"/>
          <pc:sldLayoutMkLst>
            <pc:docMk/>
            <pc:sldMasterMk cId="2828907024" sldId="2147483648"/>
            <pc:sldLayoutMk cId="1056924438" sldId="2147483654"/>
          </pc:sldLayoutMkLst>
          <pc:spChg chg="del">
            <ac:chgData name="Angela Smith" userId="d9b3cc9f-6ad8-433b-bbd5-0d3fd718b5e9" providerId="ADAL" clId="{F027ECCA-38B5-4FC3-BC37-440CA9E014B7}" dt="2018-11-06T23:03:04.958" v="16"/>
            <ac:spMkLst>
              <pc:docMk/>
              <pc:sldMasterMk cId="2828907024" sldId="2147483648"/>
              <pc:sldLayoutMk cId="1056924438" sldId="2147483654"/>
              <ac:spMk id="3" creationId="{00000000-0000-0000-0000-000000000000}"/>
            </ac:spMkLst>
          </pc:spChg>
          <pc:spChg chg="del">
            <ac:chgData name="Angela Smith" userId="d9b3cc9f-6ad8-433b-bbd5-0d3fd718b5e9" providerId="ADAL" clId="{F027ECCA-38B5-4FC3-BC37-440CA9E014B7}" dt="2018-11-06T23:03:04.958" v="16"/>
            <ac:spMkLst>
              <pc:docMk/>
              <pc:sldMasterMk cId="2828907024" sldId="2147483648"/>
              <pc:sldLayoutMk cId="1056924438" sldId="2147483654"/>
              <ac:spMk id="4" creationId="{00000000-0000-0000-0000-000000000000}"/>
            </ac:spMkLst>
          </pc:spChg>
          <pc:spChg chg="add ord">
            <ac:chgData name="Angela Smith" userId="d9b3cc9f-6ad8-433b-bbd5-0d3fd718b5e9" providerId="ADAL" clId="{F027ECCA-38B5-4FC3-BC37-440CA9E014B7}" dt="2018-11-17T00:05:05.055" v="1038" actId="167"/>
            <ac:spMkLst>
              <pc:docMk/>
              <pc:sldMasterMk cId="2828907024" sldId="2147483648"/>
              <pc:sldLayoutMk cId="1056924438" sldId="2147483654"/>
              <ac:spMk id="4" creationId="{07FCF105-DC1B-43E5-AE73-F8281AE71141}"/>
            </ac:spMkLst>
          </pc:spChg>
          <pc:spChg chg="del">
            <ac:chgData name="Angela Smith" userId="d9b3cc9f-6ad8-433b-bbd5-0d3fd718b5e9" providerId="ADAL" clId="{F027ECCA-38B5-4FC3-BC37-440CA9E014B7}" dt="2018-11-06T23:03:04.958" v="16"/>
            <ac:spMkLst>
              <pc:docMk/>
              <pc:sldMasterMk cId="2828907024" sldId="2147483648"/>
              <pc:sldLayoutMk cId="1056924438" sldId="2147483654"/>
              <ac:spMk id="5" creationId="{00000000-0000-0000-0000-000000000000}"/>
            </ac:spMkLst>
          </pc:spChg>
          <pc:picChg chg="add">
            <ac:chgData name="Angela Smith" userId="d9b3cc9f-6ad8-433b-bbd5-0d3fd718b5e9" providerId="ADAL" clId="{F027ECCA-38B5-4FC3-BC37-440CA9E014B7}" dt="2018-11-06T23:02:44.418" v="7"/>
            <ac:picMkLst>
              <pc:docMk/>
              <pc:sldMasterMk cId="2828907024" sldId="2147483648"/>
              <pc:sldLayoutMk cId="1056924438" sldId="2147483654"/>
              <ac:picMk id="6" creationId="{7D1F86B1-8341-421F-9D34-818280FDA5A0}"/>
            </ac:picMkLst>
          </pc:picChg>
        </pc:sldLayoutChg>
        <pc:sldLayoutChg chg="addSp delSp modSp">
          <pc:chgData name="Angela Smith" userId="d9b3cc9f-6ad8-433b-bbd5-0d3fd718b5e9" providerId="ADAL" clId="{F027ECCA-38B5-4FC3-BC37-440CA9E014B7}" dt="2018-11-17T00:05:16.643" v="1040" actId="167"/>
          <pc:sldLayoutMkLst>
            <pc:docMk/>
            <pc:sldMasterMk cId="2828907024" sldId="2147483648"/>
            <pc:sldLayoutMk cId="2274407435" sldId="2147483655"/>
          </pc:sldLayoutMkLst>
          <pc:spChg chg="del">
            <ac:chgData name="Angela Smith" userId="d9b3cc9f-6ad8-433b-bbd5-0d3fd718b5e9" providerId="ADAL" clId="{F027ECCA-38B5-4FC3-BC37-440CA9E014B7}" dt="2018-11-06T23:03:03.127" v="15"/>
            <ac:spMkLst>
              <pc:docMk/>
              <pc:sldMasterMk cId="2828907024" sldId="2147483648"/>
              <pc:sldLayoutMk cId="2274407435" sldId="2147483655"/>
              <ac:spMk id="2" creationId="{00000000-0000-0000-0000-000000000000}"/>
            </ac:spMkLst>
          </pc:spChg>
          <pc:spChg chg="del">
            <ac:chgData name="Angela Smith" userId="d9b3cc9f-6ad8-433b-bbd5-0d3fd718b5e9" providerId="ADAL" clId="{F027ECCA-38B5-4FC3-BC37-440CA9E014B7}" dt="2018-11-06T23:03:03.127" v="15"/>
            <ac:spMkLst>
              <pc:docMk/>
              <pc:sldMasterMk cId="2828907024" sldId="2147483648"/>
              <pc:sldLayoutMk cId="2274407435" sldId="2147483655"/>
              <ac:spMk id="3" creationId="{00000000-0000-0000-0000-000000000000}"/>
            </ac:spMkLst>
          </pc:spChg>
          <pc:spChg chg="add ord">
            <ac:chgData name="Angela Smith" userId="d9b3cc9f-6ad8-433b-bbd5-0d3fd718b5e9" providerId="ADAL" clId="{F027ECCA-38B5-4FC3-BC37-440CA9E014B7}" dt="2018-11-17T00:05:16.643" v="1040" actId="167"/>
            <ac:spMkLst>
              <pc:docMk/>
              <pc:sldMasterMk cId="2828907024" sldId="2147483648"/>
              <pc:sldLayoutMk cId="2274407435" sldId="2147483655"/>
              <ac:spMk id="3" creationId="{901BBCF8-5DDF-4F1E-A1BB-2500761AE0BC}"/>
            </ac:spMkLst>
          </pc:spChg>
          <pc:spChg chg="del">
            <ac:chgData name="Angela Smith" userId="d9b3cc9f-6ad8-433b-bbd5-0d3fd718b5e9" providerId="ADAL" clId="{F027ECCA-38B5-4FC3-BC37-440CA9E014B7}" dt="2018-11-06T23:03:03.127" v="15"/>
            <ac:spMkLst>
              <pc:docMk/>
              <pc:sldMasterMk cId="2828907024" sldId="2147483648"/>
              <pc:sldLayoutMk cId="2274407435" sldId="2147483655"/>
              <ac:spMk id="4" creationId="{00000000-0000-0000-0000-000000000000}"/>
            </ac:spMkLst>
          </pc:spChg>
          <pc:picChg chg="add">
            <ac:chgData name="Angela Smith" userId="d9b3cc9f-6ad8-433b-bbd5-0d3fd718b5e9" providerId="ADAL" clId="{F027ECCA-38B5-4FC3-BC37-440CA9E014B7}" dt="2018-11-06T23:02:46.243" v="8"/>
            <ac:picMkLst>
              <pc:docMk/>
              <pc:sldMasterMk cId="2828907024" sldId="2147483648"/>
              <pc:sldLayoutMk cId="2274407435" sldId="2147483655"/>
              <ac:picMk id="5" creationId="{2D37CF63-DD7C-4EE8-929D-893C94241ACA}"/>
            </ac:picMkLst>
          </pc:picChg>
        </pc:sldLayoutChg>
        <pc:sldLayoutChg chg="addSp delSp modSp">
          <pc:chgData name="Angela Smith" userId="d9b3cc9f-6ad8-433b-bbd5-0d3fd718b5e9" providerId="ADAL" clId="{F027ECCA-38B5-4FC3-BC37-440CA9E014B7}" dt="2018-11-17T00:09:10.415" v="1102" actId="167"/>
          <pc:sldLayoutMkLst>
            <pc:docMk/>
            <pc:sldMasterMk cId="2828907024" sldId="2147483648"/>
            <pc:sldLayoutMk cId="915874539" sldId="2147483656"/>
          </pc:sldLayoutMkLst>
          <pc:spChg chg="mod">
            <ac:chgData name="Angela Smith" userId="d9b3cc9f-6ad8-433b-bbd5-0d3fd718b5e9" providerId="ADAL" clId="{F027ECCA-38B5-4FC3-BC37-440CA9E014B7}" dt="2018-11-06T23:26:00.287" v="221"/>
            <ac:spMkLst>
              <pc:docMk/>
              <pc:sldMasterMk cId="2828907024" sldId="2147483648"/>
              <pc:sldLayoutMk cId="915874539" sldId="2147483656"/>
              <ac:spMk id="2" creationId="{00000000-0000-0000-0000-000000000000}"/>
            </ac:spMkLst>
          </pc:spChg>
          <pc:spChg chg="mod">
            <ac:chgData name="Angela Smith" userId="d9b3cc9f-6ad8-433b-bbd5-0d3fd718b5e9" providerId="ADAL" clId="{F027ECCA-38B5-4FC3-BC37-440CA9E014B7}" dt="2018-11-06T23:05:19.936" v="35" actId="404"/>
            <ac:spMkLst>
              <pc:docMk/>
              <pc:sldMasterMk cId="2828907024" sldId="2147483648"/>
              <pc:sldLayoutMk cId="915874539" sldId="2147483656"/>
              <ac:spMk id="3" creationId="{00000000-0000-0000-0000-000000000000}"/>
            </ac:spMkLst>
          </pc:spChg>
          <pc:spChg chg="mod">
            <ac:chgData name="Angela Smith" userId="d9b3cc9f-6ad8-433b-bbd5-0d3fd718b5e9" providerId="ADAL" clId="{F027ECCA-38B5-4FC3-BC37-440CA9E014B7}" dt="2018-11-06T23:05:04.067" v="30" actId="403"/>
            <ac:spMkLst>
              <pc:docMk/>
              <pc:sldMasterMk cId="2828907024" sldId="2147483648"/>
              <pc:sldLayoutMk cId="915874539" sldId="2147483656"/>
              <ac:spMk id="4" creationId="{00000000-0000-0000-0000-000000000000}"/>
            </ac:spMkLst>
          </pc:spChg>
          <pc:spChg chg="del">
            <ac:chgData name="Angela Smith" userId="d9b3cc9f-6ad8-433b-bbd5-0d3fd718b5e9" providerId="ADAL" clId="{F027ECCA-38B5-4FC3-BC37-440CA9E014B7}" dt="2018-11-06T23:03:00.899" v="14"/>
            <ac:spMkLst>
              <pc:docMk/>
              <pc:sldMasterMk cId="2828907024" sldId="2147483648"/>
              <pc:sldLayoutMk cId="915874539" sldId="2147483656"/>
              <ac:spMk id="5" creationId="{00000000-0000-0000-0000-000000000000}"/>
            </ac:spMkLst>
          </pc:spChg>
          <pc:spChg chg="del">
            <ac:chgData name="Angela Smith" userId="d9b3cc9f-6ad8-433b-bbd5-0d3fd718b5e9" providerId="ADAL" clId="{F027ECCA-38B5-4FC3-BC37-440CA9E014B7}" dt="2018-11-06T23:03:00.899" v="14"/>
            <ac:spMkLst>
              <pc:docMk/>
              <pc:sldMasterMk cId="2828907024" sldId="2147483648"/>
              <pc:sldLayoutMk cId="915874539" sldId="2147483656"/>
              <ac:spMk id="6" creationId="{00000000-0000-0000-0000-000000000000}"/>
            </ac:spMkLst>
          </pc:spChg>
          <pc:spChg chg="add del ord">
            <ac:chgData name="Angela Smith" userId="d9b3cc9f-6ad8-433b-bbd5-0d3fd718b5e9" providerId="ADAL" clId="{F027ECCA-38B5-4FC3-BC37-440CA9E014B7}" dt="2018-11-17T00:08:53.446" v="1091"/>
            <ac:spMkLst>
              <pc:docMk/>
              <pc:sldMasterMk cId="2828907024" sldId="2147483648"/>
              <pc:sldLayoutMk cId="915874539" sldId="2147483656"/>
              <ac:spMk id="6" creationId="{B253D4CF-9D75-4444-8D66-E89DF2D05B4B}"/>
            </ac:spMkLst>
          </pc:spChg>
          <pc:spChg chg="del">
            <ac:chgData name="Angela Smith" userId="d9b3cc9f-6ad8-433b-bbd5-0d3fd718b5e9" providerId="ADAL" clId="{F027ECCA-38B5-4FC3-BC37-440CA9E014B7}" dt="2018-11-06T23:03:00.899" v="14"/>
            <ac:spMkLst>
              <pc:docMk/>
              <pc:sldMasterMk cId="2828907024" sldId="2147483648"/>
              <pc:sldLayoutMk cId="915874539" sldId="2147483656"/>
              <ac:spMk id="7" creationId="{00000000-0000-0000-0000-000000000000}"/>
            </ac:spMkLst>
          </pc:spChg>
          <pc:spChg chg="add ord">
            <ac:chgData name="Angela Smith" userId="d9b3cc9f-6ad8-433b-bbd5-0d3fd718b5e9" providerId="ADAL" clId="{F027ECCA-38B5-4FC3-BC37-440CA9E014B7}" dt="2018-11-17T00:09:10.415" v="1102" actId="167"/>
            <ac:spMkLst>
              <pc:docMk/>
              <pc:sldMasterMk cId="2828907024" sldId="2147483648"/>
              <pc:sldLayoutMk cId="915874539" sldId="2147483656"/>
              <ac:spMk id="7" creationId="{61727E78-DE45-4F17-BF0F-28C7B78ED2AF}"/>
            </ac:spMkLst>
          </pc:spChg>
          <pc:picChg chg="add">
            <ac:chgData name="Angela Smith" userId="d9b3cc9f-6ad8-433b-bbd5-0d3fd718b5e9" providerId="ADAL" clId="{F027ECCA-38B5-4FC3-BC37-440CA9E014B7}" dt="2018-11-06T23:02:47.466" v="9"/>
            <ac:picMkLst>
              <pc:docMk/>
              <pc:sldMasterMk cId="2828907024" sldId="2147483648"/>
              <pc:sldLayoutMk cId="915874539" sldId="2147483656"/>
              <ac:picMk id="8" creationId="{B76D6B9F-BAB6-4AA2-962A-DFCE9B70F9D1}"/>
            </ac:picMkLst>
          </pc:picChg>
        </pc:sldLayoutChg>
        <pc:sldLayoutChg chg="addSp delSp modSp">
          <pc:chgData name="Angela Smith" userId="d9b3cc9f-6ad8-433b-bbd5-0d3fd718b5e9" providerId="ADAL" clId="{F027ECCA-38B5-4FC3-BC37-440CA9E014B7}" dt="2018-11-17T00:09:14.098" v="1104" actId="167"/>
          <pc:sldLayoutMkLst>
            <pc:docMk/>
            <pc:sldMasterMk cId="2828907024" sldId="2147483648"/>
            <pc:sldLayoutMk cId="683009926" sldId="2147483657"/>
          </pc:sldLayoutMkLst>
          <pc:spChg chg="mod">
            <ac:chgData name="Angela Smith" userId="d9b3cc9f-6ad8-433b-bbd5-0d3fd718b5e9" providerId="ADAL" clId="{F027ECCA-38B5-4FC3-BC37-440CA9E014B7}" dt="2018-11-06T23:25:55.313" v="220"/>
            <ac:spMkLst>
              <pc:docMk/>
              <pc:sldMasterMk cId="2828907024" sldId="2147483648"/>
              <pc:sldLayoutMk cId="683009926" sldId="2147483657"/>
              <ac:spMk id="2" creationId="{00000000-0000-0000-0000-000000000000}"/>
            </ac:spMkLst>
          </pc:spChg>
          <pc:spChg chg="del">
            <ac:chgData name="Angela Smith" userId="d9b3cc9f-6ad8-433b-bbd5-0d3fd718b5e9" providerId="ADAL" clId="{F027ECCA-38B5-4FC3-BC37-440CA9E014B7}" dt="2018-11-06T23:02:58.946" v="13"/>
            <ac:spMkLst>
              <pc:docMk/>
              <pc:sldMasterMk cId="2828907024" sldId="2147483648"/>
              <pc:sldLayoutMk cId="683009926" sldId="2147483657"/>
              <ac:spMk id="5" creationId="{00000000-0000-0000-0000-000000000000}"/>
            </ac:spMkLst>
          </pc:spChg>
          <pc:spChg chg="del">
            <ac:chgData name="Angela Smith" userId="d9b3cc9f-6ad8-433b-bbd5-0d3fd718b5e9" providerId="ADAL" clId="{F027ECCA-38B5-4FC3-BC37-440CA9E014B7}" dt="2018-11-06T23:02:58.946" v="13"/>
            <ac:spMkLst>
              <pc:docMk/>
              <pc:sldMasterMk cId="2828907024" sldId="2147483648"/>
              <pc:sldLayoutMk cId="683009926" sldId="2147483657"/>
              <ac:spMk id="6" creationId="{00000000-0000-0000-0000-000000000000}"/>
            </ac:spMkLst>
          </pc:spChg>
          <pc:spChg chg="add del ord">
            <ac:chgData name="Angela Smith" userId="d9b3cc9f-6ad8-433b-bbd5-0d3fd718b5e9" providerId="ADAL" clId="{F027ECCA-38B5-4FC3-BC37-440CA9E014B7}" dt="2018-11-17T00:08:53.397" v="1089"/>
            <ac:spMkLst>
              <pc:docMk/>
              <pc:sldMasterMk cId="2828907024" sldId="2147483648"/>
              <pc:sldLayoutMk cId="683009926" sldId="2147483657"/>
              <ac:spMk id="6" creationId="{43A807AB-E662-4234-B124-59265580A77A}"/>
            </ac:spMkLst>
          </pc:spChg>
          <pc:spChg chg="del">
            <ac:chgData name="Angela Smith" userId="d9b3cc9f-6ad8-433b-bbd5-0d3fd718b5e9" providerId="ADAL" clId="{F027ECCA-38B5-4FC3-BC37-440CA9E014B7}" dt="2018-11-06T23:02:58.946" v="13"/>
            <ac:spMkLst>
              <pc:docMk/>
              <pc:sldMasterMk cId="2828907024" sldId="2147483648"/>
              <pc:sldLayoutMk cId="683009926" sldId="2147483657"/>
              <ac:spMk id="7" creationId="{00000000-0000-0000-0000-000000000000}"/>
            </ac:spMkLst>
          </pc:spChg>
          <pc:spChg chg="add ord">
            <ac:chgData name="Angela Smith" userId="d9b3cc9f-6ad8-433b-bbd5-0d3fd718b5e9" providerId="ADAL" clId="{F027ECCA-38B5-4FC3-BC37-440CA9E014B7}" dt="2018-11-17T00:09:14.098" v="1104" actId="167"/>
            <ac:spMkLst>
              <pc:docMk/>
              <pc:sldMasterMk cId="2828907024" sldId="2147483648"/>
              <pc:sldLayoutMk cId="683009926" sldId="2147483657"/>
              <ac:spMk id="7" creationId="{9D2E0255-00AB-46F4-B439-FD51E1F10B64}"/>
            </ac:spMkLst>
          </pc:spChg>
          <pc:picChg chg="add">
            <ac:chgData name="Angela Smith" userId="d9b3cc9f-6ad8-433b-bbd5-0d3fd718b5e9" providerId="ADAL" clId="{F027ECCA-38B5-4FC3-BC37-440CA9E014B7}" dt="2018-11-06T23:02:48.194" v="10"/>
            <ac:picMkLst>
              <pc:docMk/>
              <pc:sldMasterMk cId="2828907024" sldId="2147483648"/>
              <pc:sldLayoutMk cId="683009926" sldId="2147483657"/>
              <ac:picMk id="8" creationId="{606B5869-7F54-4BEF-8BB5-784C0F52EB5F}"/>
            </ac:picMkLst>
          </pc:picChg>
        </pc:sldLayoutChg>
        <pc:sldLayoutChg chg="addSp delSp modSp">
          <pc:chgData name="Angela Smith" userId="d9b3cc9f-6ad8-433b-bbd5-0d3fd718b5e9" providerId="ADAL" clId="{F027ECCA-38B5-4FC3-BC37-440CA9E014B7}" dt="2018-11-17T00:05:22.553" v="1042" actId="167"/>
          <pc:sldLayoutMkLst>
            <pc:docMk/>
            <pc:sldMasterMk cId="2828907024" sldId="2147483648"/>
            <pc:sldLayoutMk cId="4265842942" sldId="2147483658"/>
          </pc:sldLayoutMkLst>
          <pc:spChg chg="add mod">
            <ac:chgData name="Angela Smith" userId="d9b3cc9f-6ad8-433b-bbd5-0d3fd718b5e9" providerId="ADAL" clId="{F027ECCA-38B5-4FC3-BC37-440CA9E014B7}" dt="2018-11-07T00:34:56.465" v="437" actId="207"/>
            <ac:spMkLst>
              <pc:docMk/>
              <pc:sldMasterMk cId="2828907024" sldId="2147483648"/>
              <pc:sldLayoutMk cId="4265842942" sldId="2147483658"/>
              <ac:spMk id="2" creationId="{CDE9A615-E017-4472-958B-511BA828B2E6}"/>
            </ac:spMkLst>
          </pc:spChg>
          <pc:spChg chg="add ord">
            <ac:chgData name="Angela Smith" userId="d9b3cc9f-6ad8-433b-bbd5-0d3fd718b5e9" providerId="ADAL" clId="{F027ECCA-38B5-4FC3-BC37-440CA9E014B7}" dt="2018-11-17T00:05:22.553" v="1042" actId="167"/>
            <ac:spMkLst>
              <pc:docMk/>
              <pc:sldMasterMk cId="2828907024" sldId="2147483648"/>
              <pc:sldLayoutMk cId="4265842942" sldId="2147483658"/>
              <ac:spMk id="12" creationId="{A490A146-486C-4B07-930C-A375FA1955FD}"/>
            </ac:spMkLst>
          </pc:spChg>
          <pc:picChg chg="add del mod">
            <ac:chgData name="Angela Smith" userId="d9b3cc9f-6ad8-433b-bbd5-0d3fd718b5e9" providerId="ADAL" clId="{F027ECCA-38B5-4FC3-BC37-440CA9E014B7}" dt="2018-11-07T00:30:46.388" v="421" actId="478"/>
            <ac:picMkLst>
              <pc:docMk/>
              <pc:sldMasterMk cId="2828907024" sldId="2147483648"/>
              <pc:sldLayoutMk cId="4265842942" sldId="2147483658"/>
              <ac:picMk id="4" creationId="{6AC2BDCB-DED3-4C45-B16F-FB5DFAE27A1B}"/>
            </ac:picMkLst>
          </pc:picChg>
          <pc:picChg chg="del">
            <ac:chgData name="Angela Smith" userId="d9b3cc9f-6ad8-433b-bbd5-0d3fd718b5e9" providerId="ADAL" clId="{F027ECCA-38B5-4FC3-BC37-440CA9E014B7}" dt="2018-11-07T00:02:52.853" v="235" actId="478"/>
            <ac:picMkLst>
              <pc:docMk/>
              <pc:sldMasterMk cId="2828907024" sldId="2147483648"/>
              <pc:sldLayoutMk cId="4265842942" sldId="2147483658"/>
              <ac:picMk id="5" creationId="{2D37CF63-DD7C-4EE8-929D-893C94241ACA}"/>
            </ac:picMkLst>
          </pc:picChg>
          <pc:picChg chg="add mod">
            <ac:chgData name="Angela Smith" userId="d9b3cc9f-6ad8-433b-bbd5-0d3fd718b5e9" providerId="ADAL" clId="{F027ECCA-38B5-4FC3-BC37-440CA9E014B7}" dt="2018-11-07T00:43:09.469" v="462"/>
            <ac:picMkLst>
              <pc:docMk/>
              <pc:sldMasterMk cId="2828907024" sldId="2147483648"/>
              <pc:sldLayoutMk cId="4265842942" sldId="2147483658"/>
              <ac:picMk id="7" creationId="{69938D59-BF22-4081-97B6-3A5748A9DF36}"/>
            </ac:picMkLst>
          </pc:picChg>
          <pc:picChg chg="add mod">
            <ac:chgData name="Angela Smith" userId="d9b3cc9f-6ad8-433b-bbd5-0d3fd718b5e9" providerId="ADAL" clId="{F027ECCA-38B5-4FC3-BC37-440CA9E014B7}" dt="2018-11-07T00:43:09.469" v="462"/>
            <ac:picMkLst>
              <pc:docMk/>
              <pc:sldMasterMk cId="2828907024" sldId="2147483648"/>
              <pc:sldLayoutMk cId="4265842942" sldId="2147483658"/>
              <ac:picMk id="9" creationId="{90627829-CC9B-4178-9356-ECCFBFE1D5B7}"/>
            </ac:picMkLst>
          </pc:picChg>
          <pc:picChg chg="add mod">
            <ac:chgData name="Angela Smith" userId="d9b3cc9f-6ad8-433b-bbd5-0d3fd718b5e9" providerId="ADAL" clId="{F027ECCA-38B5-4FC3-BC37-440CA9E014B7}" dt="2018-11-07T00:43:09.469" v="462"/>
            <ac:picMkLst>
              <pc:docMk/>
              <pc:sldMasterMk cId="2828907024" sldId="2147483648"/>
              <pc:sldLayoutMk cId="4265842942" sldId="2147483658"/>
              <ac:picMk id="11" creationId="{88408C9F-01AC-4ED3-A08A-DCC9F08244DC}"/>
            </ac:picMkLst>
          </pc:picChg>
          <pc:picChg chg="add mod">
            <ac:chgData name="Angela Smith" userId="d9b3cc9f-6ad8-433b-bbd5-0d3fd718b5e9" providerId="ADAL" clId="{F027ECCA-38B5-4FC3-BC37-440CA9E014B7}" dt="2018-11-07T00:43:09.469" v="462"/>
            <ac:picMkLst>
              <pc:docMk/>
              <pc:sldMasterMk cId="2828907024" sldId="2147483648"/>
              <pc:sldLayoutMk cId="4265842942" sldId="2147483658"/>
              <ac:picMk id="13" creationId="{EC8D5F30-93BB-4E01-8AAA-EF2263044D06}"/>
            </ac:picMkLst>
          </pc:picChg>
          <pc:picChg chg="add mod">
            <ac:chgData name="Angela Smith" userId="d9b3cc9f-6ad8-433b-bbd5-0d3fd718b5e9" providerId="ADAL" clId="{F027ECCA-38B5-4FC3-BC37-440CA9E014B7}" dt="2018-11-07T00:43:09.469" v="462"/>
            <ac:picMkLst>
              <pc:docMk/>
              <pc:sldMasterMk cId="2828907024" sldId="2147483648"/>
              <pc:sldLayoutMk cId="4265842942" sldId="2147483658"/>
              <ac:picMk id="15" creationId="{65144DA4-999F-4926-93D8-601EA321D38C}"/>
            </ac:picMkLst>
          </pc:picChg>
          <pc:picChg chg="add mod">
            <ac:chgData name="Angela Smith" userId="d9b3cc9f-6ad8-433b-bbd5-0d3fd718b5e9" providerId="ADAL" clId="{F027ECCA-38B5-4FC3-BC37-440CA9E014B7}" dt="2018-11-07T00:43:09.469" v="462"/>
            <ac:picMkLst>
              <pc:docMk/>
              <pc:sldMasterMk cId="2828907024" sldId="2147483648"/>
              <pc:sldLayoutMk cId="4265842942" sldId="2147483658"/>
              <ac:picMk id="17" creationId="{A5E04C80-BDDA-45FB-9B6D-A59C2E7A4172}"/>
            </ac:picMkLst>
          </pc:picChg>
          <pc:picChg chg="add">
            <ac:chgData name="Angela Smith" userId="d9b3cc9f-6ad8-433b-bbd5-0d3fd718b5e9" providerId="ADAL" clId="{F027ECCA-38B5-4FC3-BC37-440CA9E014B7}" dt="2018-11-07T00:07:09.371" v="268"/>
            <ac:picMkLst>
              <pc:docMk/>
              <pc:sldMasterMk cId="2828907024" sldId="2147483648"/>
              <pc:sldLayoutMk cId="4265842942" sldId="2147483658"/>
              <ac:picMk id="18" creationId="{1D87D7D7-4B4E-4262-9F1B-CF0600888F01}"/>
            </ac:picMkLst>
          </pc:picChg>
          <pc:picChg chg="add mod">
            <ac:chgData name="Angela Smith" userId="d9b3cc9f-6ad8-433b-bbd5-0d3fd718b5e9" providerId="ADAL" clId="{F027ECCA-38B5-4FC3-BC37-440CA9E014B7}" dt="2018-11-07T00:43:09.469" v="462"/>
            <ac:picMkLst>
              <pc:docMk/>
              <pc:sldMasterMk cId="2828907024" sldId="2147483648"/>
              <pc:sldLayoutMk cId="4265842942" sldId="2147483658"/>
              <ac:picMk id="20" creationId="{E8C96640-837E-4A0E-83E9-70223E238601}"/>
            </ac:picMkLst>
          </pc:picChg>
        </pc:sldLayoutChg>
        <pc:sldLayoutChg chg="addSp delSp modSp">
          <pc:chgData name="Angela Smith" userId="d9b3cc9f-6ad8-433b-bbd5-0d3fd718b5e9" providerId="ADAL" clId="{F027ECCA-38B5-4FC3-BC37-440CA9E014B7}" dt="2018-11-17T00:09:07.540" v="1100" actId="167"/>
          <pc:sldLayoutMkLst>
            <pc:docMk/>
            <pc:sldMasterMk cId="2828907024" sldId="2147483648"/>
            <pc:sldLayoutMk cId="4281880466" sldId="2147483659"/>
          </pc:sldLayoutMkLst>
          <pc:spChg chg="add del ord">
            <ac:chgData name="Angela Smith" userId="d9b3cc9f-6ad8-433b-bbd5-0d3fd718b5e9" providerId="ADAL" clId="{F027ECCA-38B5-4FC3-BC37-440CA9E014B7}" dt="2018-11-17T00:08:53.785" v="1093"/>
            <ac:spMkLst>
              <pc:docMk/>
              <pc:sldMasterMk cId="2828907024" sldId="2147483648"/>
              <pc:sldLayoutMk cId="4281880466" sldId="2147483659"/>
              <ac:spMk id="12" creationId="{25D3FE5E-0A53-43B2-98B7-2C3742A0B751}"/>
            </ac:spMkLst>
          </pc:spChg>
          <pc:spChg chg="add ord">
            <ac:chgData name="Angela Smith" userId="d9b3cc9f-6ad8-433b-bbd5-0d3fd718b5e9" providerId="ADAL" clId="{F027ECCA-38B5-4FC3-BC37-440CA9E014B7}" dt="2018-11-17T00:09:07.540" v="1100" actId="167"/>
            <ac:spMkLst>
              <pc:docMk/>
              <pc:sldMasterMk cId="2828907024" sldId="2147483648"/>
              <pc:sldLayoutMk cId="4281880466" sldId="2147483659"/>
              <ac:spMk id="14" creationId="{58AC4798-881D-4385-8A4B-EDEE589AE8B2}"/>
            </ac:spMkLst>
          </pc:spChg>
          <pc:picChg chg="add del mod">
            <ac:chgData name="Angela Smith" userId="d9b3cc9f-6ad8-433b-bbd5-0d3fd718b5e9" providerId="ADAL" clId="{F027ECCA-38B5-4FC3-BC37-440CA9E014B7}" dt="2018-11-07T17:48:38.677" v="594" actId="478"/>
            <ac:picMkLst>
              <pc:docMk/>
              <pc:sldMasterMk cId="2828907024" sldId="2147483648"/>
              <pc:sldLayoutMk cId="4281880466" sldId="2147483659"/>
              <ac:picMk id="12" creationId="{AB3B56E3-38D3-4C36-9E95-B2BDB819918C}"/>
            </ac:picMkLst>
          </pc:picChg>
          <pc:picChg chg="mod">
            <ac:chgData name="Angela Smith" userId="d9b3cc9f-6ad8-433b-bbd5-0d3fd718b5e9" providerId="ADAL" clId="{F027ECCA-38B5-4FC3-BC37-440CA9E014B7}" dt="2018-11-07T17:48:43.951" v="595"/>
            <ac:picMkLst>
              <pc:docMk/>
              <pc:sldMasterMk cId="2828907024" sldId="2147483648"/>
              <pc:sldLayoutMk cId="4281880466" sldId="2147483659"/>
              <ac:picMk id="17" creationId="{A5E04C80-BDDA-45FB-9B6D-A59C2E7A4172}"/>
            </ac:picMkLst>
          </pc:picChg>
        </pc:sldLayoutChg>
        <pc:sldLayoutChg chg="addSp delSp modSp">
          <pc:chgData name="Angela Smith" userId="d9b3cc9f-6ad8-433b-bbd5-0d3fd718b5e9" providerId="ADAL" clId="{F027ECCA-38B5-4FC3-BC37-440CA9E014B7}" dt="2018-11-17T00:09:04.988" v="1098" actId="167"/>
          <pc:sldLayoutMkLst>
            <pc:docMk/>
            <pc:sldMasterMk cId="2828907024" sldId="2147483648"/>
            <pc:sldLayoutMk cId="4040489376" sldId="2147483660"/>
          </pc:sldLayoutMkLst>
          <pc:spChg chg="add del ord">
            <ac:chgData name="Angela Smith" userId="d9b3cc9f-6ad8-433b-bbd5-0d3fd718b5e9" providerId="ADAL" clId="{F027ECCA-38B5-4FC3-BC37-440CA9E014B7}" dt="2018-11-17T00:08:54.063" v="1095"/>
            <ac:spMkLst>
              <pc:docMk/>
              <pc:sldMasterMk cId="2828907024" sldId="2147483648"/>
              <pc:sldLayoutMk cId="4040489376" sldId="2147483660"/>
              <ac:spMk id="12" creationId="{18CD79A9-10BF-452E-82D2-534C79B44AFC}"/>
            </ac:spMkLst>
          </pc:spChg>
          <pc:spChg chg="add ord">
            <ac:chgData name="Angela Smith" userId="d9b3cc9f-6ad8-433b-bbd5-0d3fd718b5e9" providerId="ADAL" clId="{F027ECCA-38B5-4FC3-BC37-440CA9E014B7}" dt="2018-11-17T00:09:04.988" v="1098" actId="167"/>
            <ac:spMkLst>
              <pc:docMk/>
              <pc:sldMasterMk cId="2828907024" sldId="2147483648"/>
              <pc:sldLayoutMk cId="4040489376" sldId="2147483660"/>
              <ac:spMk id="14" creationId="{B28E80CC-BAB9-49C5-BA7F-3FDD28AE1C9E}"/>
            </ac:spMkLst>
          </pc:spChg>
          <pc:picChg chg="mod">
            <ac:chgData name="Angela Smith" userId="d9b3cc9f-6ad8-433b-bbd5-0d3fd718b5e9" providerId="ADAL" clId="{F027ECCA-38B5-4FC3-BC37-440CA9E014B7}" dt="2018-11-07T17:49:06.528" v="596"/>
            <ac:picMkLst>
              <pc:docMk/>
              <pc:sldMasterMk cId="2828907024" sldId="2147483648"/>
              <pc:sldLayoutMk cId="4040489376" sldId="2147483660"/>
              <ac:picMk id="11" creationId="{88408C9F-01AC-4ED3-A08A-DCC9F08244DC}"/>
            </ac:picMkLst>
          </pc:picChg>
        </pc:sldLayoutChg>
        <pc:sldLayoutChg chg="addSp modSp">
          <pc:chgData name="Angela Smith" userId="d9b3cc9f-6ad8-433b-bbd5-0d3fd718b5e9" providerId="ADAL" clId="{F027ECCA-38B5-4FC3-BC37-440CA9E014B7}" dt="2018-11-21T01:20:27.575" v="1435" actId="167"/>
          <pc:sldLayoutMkLst>
            <pc:docMk/>
            <pc:sldMasterMk cId="2828907024" sldId="2147483648"/>
            <pc:sldLayoutMk cId="439255498" sldId="2147483661"/>
          </pc:sldLayoutMkLst>
          <pc:spChg chg="add ord">
            <ac:chgData name="Angela Smith" userId="d9b3cc9f-6ad8-433b-bbd5-0d3fd718b5e9" providerId="ADAL" clId="{F027ECCA-38B5-4FC3-BC37-440CA9E014B7}" dt="2018-11-21T01:20:27.575" v="1435" actId="167"/>
            <ac:spMkLst>
              <pc:docMk/>
              <pc:sldMasterMk cId="2828907024" sldId="2147483648"/>
              <pc:sldLayoutMk cId="439255498" sldId="2147483661"/>
              <ac:spMk id="12" creationId="{336CAE6D-0492-4C0F-AD71-19A1F27F5146}"/>
            </ac:spMkLst>
          </pc:spChg>
          <pc:picChg chg="mod">
            <ac:chgData name="Angela Smith" userId="d9b3cc9f-6ad8-433b-bbd5-0d3fd718b5e9" providerId="ADAL" clId="{F027ECCA-38B5-4FC3-BC37-440CA9E014B7}" dt="2018-11-07T17:49:27.165" v="597"/>
            <ac:picMkLst>
              <pc:docMk/>
              <pc:sldMasterMk cId="2828907024" sldId="2147483648"/>
              <pc:sldLayoutMk cId="439255498" sldId="2147483661"/>
              <ac:picMk id="20" creationId="{E8C96640-837E-4A0E-83E9-70223E238601}"/>
            </ac:picMkLst>
          </pc:picChg>
        </pc:sldLayoutChg>
        <pc:sldLayoutChg chg="addSp modSp">
          <pc:chgData name="Angela Smith" userId="d9b3cc9f-6ad8-433b-bbd5-0d3fd718b5e9" providerId="ADAL" clId="{F027ECCA-38B5-4FC3-BC37-440CA9E014B7}" dt="2018-11-17T00:05:54.180" v="1050" actId="167"/>
          <pc:sldLayoutMkLst>
            <pc:docMk/>
            <pc:sldMasterMk cId="2828907024" sldId="2147483648"/>
            <pc:sldLayoutMk cId="55001936" sldId="2147483662"/>
          </pc:sldLayoutMkLst>
          <pc:spChg chg="add ord">
            <ac:chgData name="Angela Smith" userId="d9b3cc9f-6ad8-433b-bbd5-0d3fd718b5e9" providerId="ADAL" clId="{F027ECCA-38B5-4FC3-BC37-440CA9E014B7}" dt="2018-11-17T00:05:54.180" v="1050" actId="167"/>
            <ac:spMkLst>
              <pc:docMk/>
              <pc:sldMasterMk cId="2828907024" sldId="2147483648"/>
              <pc:sldLayoutMk cId="55001936" sldId="2147483662"/>
              <ac:spMk id="12" creationId="{01FE6BD6-0764-4D3C-83A3-A31A3DFA5DD8}"/>
            </ac:spMkLst>
          </pc:spChg>
          <pc:picChg chg="mod">
            <ac:chgData name="Angela Smith" userId="d9b3cc9f-6ad8-433b-bbd5-0d3fd718b5e9" providerId="ADAL" clId="{F027ECCA-38B5-4FC3-BC37-440CA9E014B7}" dt="2018-11-07T17:49:44.126" v="598"/>
            <ac:picMkLst>
              <pc:docMk/>
              <pc:sldMasterMk cId="2828907024" sldId="2147483648"/>
              <pc:sldLayoutMk cId="55001936" sldId="2147483662"/>
              <ac:picMk id="13" creationId="{EC8D5F30-93BB-4E01-8AAA-EF2263044D06}"/>
            </ac:picMkLst>
          </pc:picChg>
        </pc:sldLayoutChg>
        <pc:sldLayoutChg chg="addSp modSp">
          <pc:chgData name="Angela Smith" userId="d9b3cc9f-6ad8-433b-bbd5-0d3fd718b5e9" providerId="ADAL" clId="{F027ECCA-38B5-4FC3-BC37-440CA9E014B7}" dt="2018-11-17T00:05:50.079" v="1048" actId="167"/>
          <pc:sldLayoutMkLst>
            <pc:docMk/>
            <pc:sldMasterMk cId="2828907024" sldId="2147483648"/>
            <pc:sldLayoutMk cId="649605056" sldId="2147483663"/>
          </pc:sldLayoutMkLst>
          <pc:spChg chg="add ord">
            <ac:chgData name="Angela Smith" userId="d9b3cc9f-6ad8-433b-bbd5-0d3fd718b5e9" providerId="ADAL" clId="{F027ECCA-38B5-4FC3-BC37-440CA9E014B7}" dt="2018-11-17T00:05:50.079" v="1048" actId="167"/>
            <ac:spMkLst>
              <pc:docMk/>
              <pc:sldMasterMk cId="2828907024" sldId="2147483648"/>
              <pc:sldLayoutMk cId="649605056" sldId="2147483663"/>
              <ac:spMk id="12" creationId="{3785AA24-65D9-4003-ADAF-EA435382CCCE}"/>
            </ac:spMkLst>
          </pc:spChg>
          <pc:picChg chg="mod">
            <ac:chgData name="Angela Smith" userId="d9b3cc9f-6ad8-433b-bbd5-0d3fd718b5e9" providerId="ADAL" clId="{F027ECCA-38B5-4FC3-BC37-440CA9E014B7}" dt="2018-11-07T17:50:00.611" v="599"/>
            <ac:picMkLst>
              <pc:docMk/>
              <pc:sldMasterMk cId="2828907024" sldId="2147483648"/>
              <pc:sldLayoutMk cId="649605056" sldId="2147483663"/>
              <ac:picMk id="15" creationId="{65144DA4-999F-4926-93D8-601EA321D38C}"/>
            </ac:picMkLst>
          </pc:picChg>
        </pc:sldLayoutChg>
        <pc:sldLayoutChg chg="addSp modSp">
          <pc:chgData name="Angela Smith" userId="d9b3cc9f-6ad8-433b-bbd5-0d3fd718b5e9" providerId="ADAL" clId="{F027ECCA-38B5-4FC3-BC37-440CA9E014B7}" dt="2018-11-17T00:05:46.267" v="1046" actId="167"/>
          <pc:sldLayoutMkLst>
            <pc:docMk/>
            <pc:sldMasterMk cId="2828907024" sldId="2147483648"/>
            <pc:sldLayoutMk cId="1444846312" sldId="2147483664"/>
          </pc:sldLayoutMkLst>
          <pc:spChg chg="add ord">
            <ac:chgData name="Angela Smith" userId="d9b3cc9f-6ad8-433b-bbd5-0d3fd718b5e9" providerId="ADAL" clId="{F027ECCA-38B5-4FC3-BC37-440CA9E014B7}" dt="2018-11-17T00:05:46.267" v="1046" actId="167"/>
            <ac:spMkLst>
              <pc:docMk/>
              <pc:sldMasterMk cId="2828907024" sldId="2147483648"/>
              <pc:sldLayoutMk cId="1444846312" sldId="2147483664"/>
              <ac:spMk id="12" creationId="{922CF38A-AD3D-4634-8DE1-3897ADF65636}"/>
            </ac:spMkLst>
          </pc:spChg>
          <pc:picChg chg="mod">
            <ac:chgData name="Angela Smith" userId="d9b3cc9f-6ad8-433b-bbd5-0d3fd718b5e9" providerId="ADAL" clId="{F027ECCA-38B5-4FC3-BC37-440CA9E014B7}" dt="2018-11-07T17:50:17.156" v="600"/>
            <ac:picMkLst>
              <pc:docMk/>
              <pc:sldMasterMk cId="2828907024" sldId="2147483648"/>
              <pc:sldLayoutMk cId="1444846312" sldId="2147483664"/>
              <ac:picMk id="9" creationId="{90627829-CC9B-4178-9356-ECCFBFE1D5B7}"/>
            </ac:picMkLst>
          </pc:picChg>
        </pc:sldLayoutChg>
        <pc:sldLayoutChg chg="addSp modSp">
          <pc:chgData name="Angela Smith" userId="d9b3cc9f-6ad8-433b-bbd5-0d3fd718b5e9" providerId="ADAL" clId="{F027ECCA-38B5-4FC3-BC37-440CA9E014B7}" dt="2018-11-17T00:05:39.719" v="1044" actId="167"/>
          <pc:sldLayoutMkLst>
            <pc:docMk/>
            <pc:sldMasterMk cId="2828907024" sldId="2147483648"/>
            <pc:sldLayoutMk cId="2560750828" sldId="2147483665"/>
          </pc:sldLayoutMkLst>
          <pc:spChg chg="add ord">
            <ac:chgData name="Angela Smith" userId="d9b3cc9f-6ad8-433b-bbd5-0d3fd718b5e9" providerId="ADAL" clId="{F027ECCA-38B5-4FC3-BC37-440CA9E014B7}" dt="2018-11-17T00:05:39.719" v="1044" actId="167"/>
            <ac:spMkLst>
              <pc:docMk/>
              <pc:sldMasterMk cId="2828907024" sldId="2147483648"/>
              <pc:sldLayoutMk cId="2560750828" sldId="2147483665"/>
              <ac:spMk id="12" creationId="{4735E027-8F60-4ED9-B2A7-245E5B1DE8E7}"/>
            </ac:spMkLst>
          </pc:spChg>
          <pc:picChg chg="mod">
            <ac:chgData name="Angela Smith" userId="d9b3cc9f-6ad8-433b-bbd5-0d3fd718b5e9" providerId="ADAL" clId="{F027ECCA-38B5-4FC3-BC37-440CA9E014B7}" dt="2018-11-07T17:50:32.053" v="601"/>
            <ac:picMkLst>
              <pc:docMk/>
              <pc:sldMasterMk cId="2828907024" sldId="2147483648"/>
              <pc:sldLayoutMk cId="2560750828" sldId="2147483665"/>
              <ac:picMk id="7" creationId="{69938D59-BF22-4081-97B6-3A5748A9DF36}"/>
            </ac:picMkLst>
          </pc:picChg>
        </pc:sldLayoutChg>
        <pc:sldLayoutChg chg="delSp">
          <pc:chgData name="Angela Smith" userId="d9b3cc9f-6ad8-433b-bbd5-0d3fd718b5e9" providerId="ADAL" clId="{F027ECCA-38B5-4FC3-BC37-440CA9E014B7}" dt="2018-11-17T00:01:51.443" v="1012" actId="478"/>
          <pc:sldLayoutMkLst>
            <pc:docMk/>
            <pc:sldMasterMk cId="2828907024" sldId="2147483648"/>
            <pc:sldLayoutMk cId="3975147652" sldId="2147483666"/>
          </pc:sldLayoutMkLst>
          <pc:spChg chg="del">
            <ac:chgData name="Angela Smith" userId="d9b3cc9f-6ad8-433b-bbd5-0d3fd718b5e9" providerId="ADAL" clId="{F027ECCA-38B5-4FC3-BC37-440CA9E014B7}" dt="2018-11-17T00:01:51.443" v="1012" actId="478"/>
            <ac:spMkLst>
              <pc:docMk/>
              <pc:sldMasterMk cId="2828907024" sldId="2147483648"/>
              <pc:sldLayoutMk cId="3975147652" sldId="2147483666"/>
              <ac:spMk id="14" creationId="{5C6F4C1F-0D28-4AF5-9271-B2B1E889224B}"/>
            </ac:spMkLst>
          </pc:spChg>
          <pc:grpChg chg="del">
            <ac:chgData name="Angela Smith" userId="d9b3cc9f-6ad8-433b-bbd5-0d3fd718b5e9" providerId="ADAL" clId="{F027ECCA-38B5-4FC3-BC37-440CA9E014B7}" dt="2018-11-17T00:01:47.476" v="1011" actId="478"/>
            <ac:grpSpMkLst>
              <pc:docMk/>
              <pc:sldMasterMk cId="2828907024" sldId="2147483648"/>
              <pc:sldLayoutMk cId="3975147652" sldId="2147483666"/>
              <ac:grpSpMk id="2" creationId="{AABF6C61-5BFA-4C27-B3D4-4D9A11384BF0}"/>
            </ac:grpSpMkLst>
          </pc:grpChg>
          <pc:picChg chg="del">
            <ac:chgData name="Angela Smith" userId="d9b3cc9f-6ad8-433b-bbd5-0d3fd718b5e9" providerId="ADAL" clId="{F027ECCA-38B5-4FC3-BC37-440CA9E014B7}" dt="2018-11-17T00:01:44.548" v="1010" actId="478"/>
            <ac:picMkLst>
              <pc:docMk/>
              <pc:sldMasterMk cId="2828907024" sldId="2147483648"/>
              <pc:sldLayoutMk cId="3975147652" sldId="2147483666"/>
              <ac:picMk id="9" creationId="{00000000-0000-0000-0000-000000000000}"/>
            </ac:picMkLst>
          </pc:picChg>
        </pc:sldLayoutChg>
      </pc:sldMasterChg>
    </pc:docChg>
  </pc:docChgLst>
  <pc:docChgLst>
    <pc:chgData name="Angela Smith" userId="d9b3cc9f-6ad8-433b-bbd5-0d3fd718b5e9" providerId="ADAL" clId="{7DCAD33A-281F-4922-BBEA-38CFD9F25691}"/>
    <pc:docChg chg="undo redo custSel addSld delSld modSld modSection">
      <pc:chgData name="Angela Smith" userId="d9b3cc9f-6ad8-433b-bbd5-0d3fd718b5e9" providerId="ADAL" clId="{7DCAD33A-281F-4922-BBEA-38CFD9F25691}" dt="2018-11-21T05:33:09.791" v="1193" actId="1035"/>
      <pc:docMkLst>
        <pc:docMk/>
      </pc:docMkLst>
      <pc:sldChg chg="modSp">
        <pc:chgData name="Angela Smith" userId="d9b3cc9f-6ad8-433b-bbd5-0d3fd718b5e9" providerId="ADAL" clId="{7DCAD33A-281F-4922-BBEA-38CFD9F25691}" dt="2018-11-21T05:15:38.726" v="1056" actId="403"/>
        <pc:sldMkLst>
          <pc:docMk/>
          <pc:sldMk cId="1827152776" sldId="259"/>
        </pc:sldMkLst>
        <pc:spChg chg="mod">
          <ac:chgData name="Angela Smith" userId="d9b3cc9f-6ad8-433b-bbd5-0d3fd718b5e9" providerId="ADAL" clId="{7DCAD33A-281F-4922-BBEA-38CFD9F25691}" dt="2018-11-21T05:15:38.726" v="1056" actId="403"/>
          <ac:spMkLst>
            <pc:docMk/>
            <pc:sldMk cId="1827152776" sldId="259"/>
            <ac:spMk id="5" creationId="{50C8BC23-77ED-4964-951E-CCF3D319302C}"/>
          </ac:spMkLst>
        </pc:spChg>
        <pc:picChg chg="mod">
          <ac:chgData name="Angela Smith" userId="d9b3cc9f-6ad8-433b-bbd5-0d3fd718b5e9" providerId="ADAL" clId="{7DCAD33A-281F-4922-BBEA-38CFD9F25691}" dt="2018-11-21T04:26:18.925" v="481" actId="1036"/>
          <ac:picMkLst>
            <pc:docMk/>
            <pc:sldMk cId="1827152776" sldId="259"/>
            <ac:picMk id="11" creationId="{7E5D1D6D-A606-45E2-B199-11F291C5332C}"/>
          </ac:picMkLst>
        </pc:picChg>
      </pc:sldChg>
      <pc:sldChg chg="addSp delSp modSp modNotesTx">
        <pc:chgData name="Angela Smith" userId="d9b3cc9f-6ad8-433b-bbd5-0d3fd718b5e9" providerId="ADAL" clId="{7DCAD33A-281F-4922-BBEA-38CFD9F25691}" dt="2018-11-21T05:16:06.181" v="1058" actId="1076"/>
        <pc:sldMkLst>
          <pc:docMk/>
          <pc:sldMk cId="186102677" sldId="268"/>
        </pc:sldMkLst>
        <pc:spChg chg="add del mod">
          <ac:chgData name="Angela Smith" userId="d9b3cc9f-6ad8-433b-bbd5-0d3fd718b5e9" providerId="ADAL" clId="{7DCAD33A-281F-4922-BBEA-38CFD9F25691}" dt="2018-11-21T03:53:35.642" v="12" actId="478"/>
          <ac:spMkLst>
            <pc:docMk/>
            <pc:sldMk cId="186102677" sldId="268"/>
            <ac:spMk id="2" creationId="{DD758937-3737-4863-81A7-C7C708353267}"/>
          </ac:spMkLst>
        </pc:spChg>
        <pc:spChg chg="add del mod">
          <ac:chgData name="Angela Smith" userId="d9b3cc9f-6ad8-433b-bbd5-0d3fd718b5e9" providerId="ADAL" clId="{7DCAD33A-281F-4922-BBEA-38CFD9F25691}" dt="2018-11-21T03:53:04.987" v="9"/>
          <ac:spMkLst>
            <pc:docMk/>
            <pc:sldMk cId="186102677" sldId="268"/>
            <ac:spMk id="3" creationId="{F101C001-DF8C-469A-8C4C-07C115BB8E56}"/>
          </ac:spMkLst>
        </pc:spChg>
        <pc:spChg chg="add del mod">
          <ac:chgData name="Angela Smith" userId="d9b3cc9f-6ad8-433b-bbd5-0d3fd718b5e9" providerId="ADAL" clId="{7DCAD33A-281F-4922-BBEA-38CFD9F25691}" dt="2018-11-21T03:53:04.987" v="9"/>
          <ac:spMkLst>
            <pc:docMk/>
            <pc:sldMk cId="186102677" sldId="268"/>
            <ac:spMk id="4" creationId="{A4EAD3E0-BE33-45D8-8AA7-8BD3298501D4}"/>
          </ac:spMkLst>
        </pc:spChg>
        <pc:spChg chg="add mod">
          <ac:chgData name="Angela Smith" userId="d9b3cc9f-6ad8-433b-bbd5-0d3fd718b5e9" providerId="ADAL" clId="{7DCAD33A-281F-4922-BBEA-38CFD9F25691}" dt="2018-11-21T04:01:51.507" v="76" actId="404"/>
          <ac:spMkLst>
            <pc:docMk/>
            <pc:sldMk cId="186102677" sldId="268"/>
            <ac:spMk id="5" creationId="{10269079-25B7-4A7B-AD77-5EF84A41E577}"/>
          </ac:spMkLst>
        </pc:spChg>
        <pc:spChg chg="add mod">
          <ac:chgData name="Angela Smith" userId="d9b3cc9f-6ad8-433b-bbd5-0d3fd718b5e9" providerId="ADAL" clId="{7DCAD33A-281F-4922-BBEA-38CFD9F25691}" dt="2018-11-21T05:15:58.999" v="1057" actId="403"/>
          <ac:spMkLst>
            <pc:docMk/>
            <pc:sldMk cId="186102677" sldId="268"/>
            <ac:spMk id="7" creationId="{E5B9052F-1330-4809-950F-621F0F2324EC}"/>
          </ac:spMkLst>
        </pc:spChg>
        <pc:spChg chg="add mod">
          <ac:chgData name="Angela Smith" userId="d9b3cc9f-6ad8-433b-bbd5-0d3fd718b5e9" providerId="ADAL" clId="{7DCAD33A-281F-4922-BBEA-38CFD9F25691}" dt="2018-11-21T05:16:06.181" v="1058" actId="1076"/>
          <ac:spMkLst>
            <pc:docMk/>
            <pc:sldMk cId="186102677" sldId="268"/>
            <ac:spMk id="8" creationId="{391C896B-19CD-4994-B016-22F2C0580047}"/>
          </ac:spMkLst>
        </pc:spChg>
        <pc:picChg chg="mod">
          <ac:chgData name="Angela Smith" userId="d9b3cc9f-6ad8-433b-bbd5-0d3fd718b5e9" providerId="ADAL" clId="{7DCAD33A-281F-4922-BBEA-38CFD9F25691}" dt="2018-11-21T03:53:19.348" v="10" actId="14100"/>
          <ac:picMkLst>
            <pc:docMk/>
            <pc:sldMk cId="186102677" sldId="268"/>
            <ac:picMk id="9" creationId="{741381D8-F2DB-4BBB-BE82-DA54B44A0B17}"/>
          </ac:picMkLst>
        </pc:picChg>
        <pc:picChg chg="del">
          <ac:chgData name="Angela Smith" userId="d9b3cc9f-6ad8-433b-bbd5-0d3fd718b5e9" providerId="ADAL" clId="{7DCAD33A-281F-4922-BBEA-38CFD9F25691}" dt="2018-11-21T03:32:23.328" v="1" actId="478"/>
          <ac:picMkLst>
            <pc:docMk/>
            <pc:sldMk cId="186102677" sldId="268"/>
            <ac:picMk id="11" creationId="{6B34F252-E753-4AF8-8B46-C8BDE2C59E64}"/>
          </ac:picMkLst>
        </pc:picChg>
      </pc:sldChg>
      <pc:sldChg chg="modSp">
        <pc:chgData name="Angela Smith" userId="d9b3cc9f-6ad8-433b-bbd5-0d3fd718b5e9" providerId="ADAL" clId="{7DCAD33A-281F-4922-BBEA-38CFD9F25691}" dt="2018-11-21T05:15:13.593" v="1049" actId="403"/>
        <pc:sldMkLst>
          <pc:docMk/>
          <pc:sldMk cId="3536820440" sldId="269"/>
        </pc:sldMkLst>
        <pc:spChg chg="mod">
          <ac:chgData name="Angela Smith" userId="d9b3cc9f-6ad8-433b-bbd5-0d3fd718b5e9" providerId="ADAL" clId="{7DCAD33A-281F-4922-BBEA-38CFD9F25691}" dt="2018-11-21T05:15:13.593" v="1049" actId="403"/>
          <ac:spMkLst>
            <pc:docMk/>
            <pc:sldMk cId="3536820440" sldId="269"/>
            <ac:spMk id="9" creationId="{7A7E2619-58FC-4E7F-967E-47AD022BAAFC}"/>
          </ac:spMkLst>
        </pc:spChg>
      </pc:sldChg>
      <pc:sldChg chg="addSp delSp modSp">
        <pc:chgData name="Angela Smith" userId="d9b3cc9f-6ad8-433b-bbd5-0d3fd718b5e9" providerId="ADAL" clId="{7DCAD33A-281F-4922-BBEA-38CFD9F25691}" dt="2018-11-21T05:17:36.053" v="1079" actId="404"/>
        <pc:sldMkLst>
          <pc:docMk/>
          <pc:sldMk cId="640185181" sldId="270"/>
        </pc:sldMkLst>
        <pc:spChg chg="add mod">
          <ac:chgData name="Angela Smith" userId="d9b3cc9f-6ad8-433b-bbd5-0d3fd718b5e9" providerId="ADAL" clId="{7DCAD33A-281F-4922-BBEA-38CFD9F25691}" dt="2018-11-21T05:17:36.053" v="1079" actId="404"/>
          <ac:spMkLst>
            <pc:docMk/>
            <pc:sldMk cId="640185181" sldId="270"/>
            <ac:spMk id="6" creationId="{286E4F29-E571-4A4C-8BF5-C8E578B7E0CD}"/>
          </ac:spMkLst>
        </pc:spChg>
        <pc:spChg chg="del">
          <ac:chgData name="Angela Smith" userId="d9b3cc9f-6ad8-433b-bbd5-0d3fd718b5e9" providerId="ADAL" clId="{7DCAD33A-281F-4922-BBEA-38CFD9F25691}" dt="2018-11-21T04:09:07.938" v="103" actId="478"/>
          <ac:spMkLst>
            <pc:docMk/>
            <pc:sldMk cId="640185181" sldId="270"/>
            <ac:spMk id="10" creationId="{EF4F7190-AF03-421B-BB2C-2894F6D1CA8B}"/>
          </ac:spMkLst>
        </pc:spChg>
        <pc:spChg chg="mod">
          <ac:chgData name="Angela Smith" userId="d9b3cc9f-6ad8-433b-bbd5-0d3fd718b5e9" providerId="ADAL" clId="{7DCAD33A-281F-4922-BBEA-38CFD9F25691}" dt="2018-11-21T05:14:04.919" v="1032" actId="1076"/>
          <ac:spMkLst>
            <pc:docMk/>
            <pc:sldMk cId="640185181" sldId="270"/>
            <ac:spMk id="11" creationId="{48DAD999-EC47-45A9-B684-31C15F4BB668}"/>
          </ac:spMkLst>
        </pc:spChg>
        <pc:picChg chg="add">
          <ac:chgData name="Angela Smith" userId="d9b3cc9f-6ad8-433b-bbd5-0d3fd718b5e9" providerId="ADAL" clId="{7DCAD33A-281F-4922-BBEA-38CFD9F25691}" dt="2018-11-21T04:17:52.571" v="378"/>
          <ac:picMkLst>
            <pc:docMk/>
            <pc:sldMk cId="640185181" sldId="270"/>
            <ac:picMk id="7" creationId="{AA61F1C0-0A66-4FCD-AA8D-2231AFF856F2}"/>
          </ac:picMkLst>
        </pc:picChg>
        <pc:picChg chg="mod ord">
          <ac:chgData name="Angela Smith" userId="d9b3cc9f-6ad8-433b-bbd5-0d3fd718b5e9" providerId="ADAL" clId="{7DCAD33A-281F-4922-BBEA-38CFD9F25691}" dt="2018-11-21T04:08:35.876" v="101" actId="1076"/>
          <ac:picMkLst>
            <pc:docMk/>
            <pc:sldMk cId="640185181" sldId="270"/>
            <ac:picMk id="13" creationId="{22FB4816-4E78-4AD9-9464-BC8BDCCA2EB7}"/>
          </ac:picMkLst>
        </pc:picChg>
        <pc:picChg chg="mod">
          <ac:chgData name="Angela Smith" userId="d9b3cc9f-6ad8-433b-bbd5-0d3fd718b5e9" providerId="ADAL" clId="{7DCAD33A-281F-4922-BBEA-38CFD9F25691}" dt="2018-11-21T04:11:00.396" v="293" actId="1076"/>
          <ac:picMkLst>
            <pc:docMk/>
            <pc:sldMk cId="640185181" sldId="270"/>
            <ac:picMk id="14" creationId="{24A3A571-8AB5-49B3-BCF5-1E4FD3833E10}"/>
          </ac:picMkLst>
        </pc:picChg>
      </pc:sldChg>
      <pc:sldChg chg="addSp delSp modSp">
        <pc:chgData name="Angela Smith" userId="d9b3cc9f-6ad8-433b-bbd5-0d3fd718b5e9" providerId="ADAL" clId="{7DCAD33A-281F-4922-BBEA-38CFD9F25691}" dt="2018-11-21T05:18:39.064" v="1084" actId="404"/>
        <pc:sldMkLst>
          <pc:docMk/>
          <pc:sldMk cId="174281505" sldId="271"/>
        </pc:sldMkLst>
        <pc:spChg chg="add mod">
          <ac:chgData name="Angela Smith" userId="d9b3cc9f-6ad8-433b-bbd5-0d3fd718b5e9" providerId="ADAL" clId="{7DCAD33A-281F-4922-BBEA-38CFD9F25691}" dt="2018-11-21T05:18:39.064" v="1084" actId="404"/>
          <ac:spMkLst>
            <pc:docMk/>
            <pc:sldMk cId="174281505" sldId="271"/>
            <ac:spMk id="5" creationId="{D9EC7BA6-4620-4C33-ADB9-BB1464605DFD}"/>
          </ac:spMkLst>
        </pc:spChg>
        <pc:spChg chg="del">
          <ac:chgData name="Angela Smith" userId="d9b3cc9f-6ad8-433b-bbd5-0d3fd718b5e9" providerId="ADAL" clId="{7DCAD33A-281F-4922-BBEA-38CFD9F25691}" dt="2018-11-21T04:12:13.652" v="310" actId="478"/>
          <ac:spMkLst>
            <pc:docMk/>
            <pc:sldMk cId="174281505" sldId="271"/>
            <ac:spMk id="9" creationId="{1CF07366-4677-47C0-8C79-07B9B7DE4E90}"/>
          </ac:spMkLst>
        </pc:spChg>
        <pc:picChg chg="add mod">
          <ac:chgData name="Angela Smith" userId="d9b3cc9f-6ad8-433b-bbd5-0d3fd718b5e9" providerId="ADAL" clId="{7DCAD33A-281F-4922-BBEA-38CFD9F25691}" dt="2018-11-21T04:15:36.876" v="370" actId="1076"/>
          <ac:picMkLst>
            <pc:docMk/>
            <pc:sldMk cId="174281505" sldId="271"/>
            <ac:picMk id="6" creationId="{DE0A8AA3-3865-4E01-B961-19409FD03F75}"/>
          </ac:picMkLst>
        </pc:picChg>
        <pc:picChg chg="add">
          <ac:chgData name="Angela Smith" userId="d9b3cc9f-6ad8-433b-bbd5-0d3fd718b5e9" providerId="ADAL" clId="{7DCAD33A-281F-4922-BBEA-38CFD9F25691}" dt="2018-11-21T04:17:44.753" v="377"/>
          <ac:picMkLst>
            <pc:docMk/>
            <pc:sldMk cId="174281505" sldId="271"/>
            <ac:picMk id="7" creationId="{D92E941D-D1EA-4091-83DF-294FE2A57D23}"/>
          </ac:picMkLst>
        </pc:picChg>
        <pc:picChg chg="mod modCrop">
          <ac:chgData name="Angela Smith" userId="d9b3cc9f-6ad8-433b-bbd5-0d3fd718b5e9" providerId="ADAL" clId="{7DCAD33A-281F-4922-BBEA-38CFD9F25691}" dt="2018-11-21T04:16:47.579" v="375" actId="1076"/>
          <ac:picMkLst>
            <pc:docMk/>
            <pc:sldMk cId="174281505" sldId="271"/>
            <ac:picMk id="8" creationId="{3DB37872-CA3A-434A-ADDF-4BC4D9375F59}"/>
          </ac:picMkLst>
        </pc:picChg>
        <pc:picChg chg="mod">
          <ac:chgData name="Angela Smith" userId="d9b3cc9f-6ad8-433b-bbd5-0d3fd718b5e9" providerId="ADAL" clId="{7DCAD33A-281F-4922-BBEA-38CFD9F25691}" dt="2018-11-21T04:17:01.255" v="376" actId="1076"/>
          <ac:picMkLst>
            <pc:docMk/>
            <pc:sldMk cId="174281505" sldId="271"/>
            <ac:picMk id="11" creationId="{845C688B-9798-4401-AE08-BD28B4744A7C}"/>
          </ac:picMkLst>
        </pc:picChg>
      </pc:sldChg>
      <pc:sldChg chg="modSp del">
        <pc:chgData name="Angela Smith" userId="d9b3cc9f-6ad8-433b-bbd5-0d3fd718b5e9" providerId="ADAL" clId="{7DCAD33A-281F-4922-BBEA-38CFD9F25691}" dt="2018-11-21T04:29:58.450" v="490" actId="2696"/>
        <pc:sldMkLst>
          <pc:docMk/>
          <pc:sldMk cId="1271254513" sldId="272"/>
        </pc:sldMkLst>
        <pc:picChg chg="mod">
          <ac:chgData name="Angela Smith" userId="d9b3cc9f-6ad8-433b-bbd5-0d3fd718b5e9" providerId="ADAL" clId="{7DCAD33A-281F-4922-BBEA-38CFD9F25691}" dt="2018-11-21T04:28:53.645" v="485" actId="1076"/>
          <ac:picMkLst>
            <pc:docMk/>
            <pc:sldMk cId="1271254513" sldId="272"/>
            <ac:picMk id="5" creationId="{44AED656-2332-463B-AD0D-F11091AB2B27}"/>
          </ac:picMkLst>
        </pc:picChg>
        <pc:picChg chg="mod">
          <ac:chgData name="Angela Smith" userId="d9b3cc9f-6ad8-433b-bbd5-0d3fd718b5e9" providerId="ADAL" clId="{7DCAD33A-281F-4922-BBEA-38CFD9F25691}" dt="2018-11-21T04:29:04.001" v="487" actId="1076"/>
          <ac:picMkLst>
            <pc:docMk/>
            <pc:sldMk cId="1271254513" sldId="272"/>
            <ac:picMk id="6" creationId="{5E659EF0-79B3-4C9E-8637-4BA955752149}"/>
          </ac:picMkLst>
        </pc:picChg>
        <pc:picChg chg="mod">
          <ac:chgData name="Angela Smith" userId="d9b3cc9f-6ad8-433b-bbd5-0d3fd718b5e9" providerId="ADAL" clId="{7DCAD33A-281F-4922-BBEA-38CFD9F25691}" dt="2018-11-21T04:28:57.392" v="486" actId="1076"/>
          <ac:picMkLst>
            <pc:docMk/>
            <pc:sldMk cId="1271254513" sldId="272"/>
            <ac:picMk id="7" creationId="{66E38B83-F399-45D8-9C0F-8780297C90C4}"/>
          </ac:picMkLst>
        </pc:picChg>
      </pc:sldChg>
      <pc:sldChg chg="addSp delSp modSp">
        <pc:chgData name="Angela Smith" userId="d9b3cc9f-6ad8-433b-bbd5-0d3fd718b5e9" providerId="ADAL" clId="{7DCAD33A-281F-4922-BBEA-38CFD9F25691}" dt="2018-11-21T05:19:05.072" v="1089" actId="114"/>
        <pc:sldMkLst>
          <pc:docMk/>
          <pc:sldMk cId="2265360575" sldId="273"/>
        </pc:sldMkLst>
        <pc:spChg chg="add mod">
          <ac:chgData name="Angela Smith" userId="d9b3cc9f-6ad8-433b-bbd5-0d3fd718b5e9" providerId="ADAL" clId="{7DCAD33A-281F-4922-BBEA-38CFD9F25691}" dt="2018-11-21T05:18:04.092" v="1081" actId="403"/>
          <ac:spMkLst>
            <pc:docMk/>
            <pc:sldMk cId="2265360575" sldId="273"/>
            <ac:spMk id="7" creationId="{908688BB-3570-4029-B20E-807F88184F08}"/>
          </ac:spMkLst>
        </pc:spChg>
        <pc:spChg chg="add mod">
          <ac:chgData name="Angela Smith" userId="d9b3cc9f-6ad8-433b-bbd5-0d3fd718b5e9" providerId="ADAL" clId="{7DCAD33A-281F-4922-BBEA-38CFD9F25691}" dt="2018-11-21T05:19:05.072" v="1089" actId="114"/>
          <ac:spMkLst>
            <pc:docMk/>
            <pc:sldMk cId="2265360575" sldId="273"/>
            <ac:spMk id="8" creationId="{1D1C9443-37C3-4817-98F1-5AF306492474}"/>
          </ac:spMkLst>
        </pc:spChg>
        <pc:picChg chg="del">
          <ac:chgData name="Angela Smith" userId="d9b3cc9f-6ad8-433b-bbd5-0d3fd718b5e9" providerId="ADAL" clId="{7DCAD33A-281F-4922-BBEA-38CFD9F25691}" dt="2018-11-21T04:39:10.095" v="531" actId="478"/>
          <ac:picMkLst>
            <pc:docMk/>
            <pc:sldMk cId="2265360575" sldId="273"/>
            <ac:picMk id="3" creationId="{60B1676A-7D2C-4D39-8220-5E59B94536FC}"/>
          </ac:picMkLst>
        </pc:picChg>
        <pc:picChg chg="mod">
          <ac:chgData name="Angela Smith" userId="d9b3cc9f-6ad8-433b-bbd5-0d3fd718b5e9" providerId="ADAL" clId="{7DCAD33A-281F-4922-BBEA-38CFD9F25691}" dt="2018-11-21T04:43:47.403" v="583" actId="1037"/>
          <ac:picMkLst>
            <pc:docMk/>
            <pc:sldMk cId="2265360575" sldId="273"/>
            <ac:picMk id="4" creationId="{5200E87B-9AA6-4651-A65F-5F6AE2B2E0CE}"/>
          </ac:picMkLst>
        </pc:picChg>
        <pc:picChg chg="mod modCrop">
          <ac:chgData name="Angela Smith" userId="d9b3cc9f-6ad8-433b-bbd5-0d3fd718b5e9" providerId="ADAL" clId="{7DCAD33A-281F-4922-BBEA-38CFD9F25691}" dt="2018-11-21T04:46:30.863" v="640" actId="732"/>
          <ac:picMkLst>
            <pc:docMk/>
            <pc:sldMk cId="2265360575" sldId="273"/>
            <ac:picMk id="5" creationId="{29E7AF6D-8866-44D7-B0AE-6BA4C1022DAE}"/>
          </ac:picMkLst>
        </pc:picChg>
        <pc:picChg chg="add">
          <ac:chgData name="Angela Smith" userId="d9b3cc9f-6ad8-433b-bbd5-0d3fd718b5e9" providerId="ADAL" clId="{7DCAD33A-281F-4922-BBEA-38CFD9F25691}" dt="2018-11-21T04:28:16.598" v="484"/>
          <ac:picMkLst>
            <pc:docMk/>
            <pc:sldMk cId="2265360575" sldId="273"/>
            <ac:picMk id="6" creationId="{43B06BF0-173B-4D4F-BBA6-2928FACFB99F}"/>
          </ac:picMkLst>
        </pc:picChg>
      </pc:sldChg>
      <pc:sldChg chg="addSp delSp modSp">
        <pc:chgData name="Angela Smith" userId="d9b3cc9f-6ad8-433b-bbd5-0d3fd718b5e9" providerId="ADAL" clId="{7DCAD33A-281F-4922-BBEA-38CFD9F25691}" dt="2018-11-21T05:15:01.750" v="1047" actId="403"/>
        <pc:sldMkLst>
          <pc:docMk/>
          <pc:sldMk cId="2250794760" sldId="274"/>
        </pc:sldMkLst>
        <pc:spChg chg="mod">
          <ac:chgData name="Angela Smith" userId="d9b3cc9f-6ad8-433b-bbd5-0d3fd718b5e9" providerId="ADAL" clId="{7DCAD33A-281F-4922-BBEA-38CFD9F25691}" dt="2018-11-21T05:15:01.750" v="1047" actId="403"/>
          <ac:spMkLst>
            <pc:docMk/>
            <pc:sldMk cId="2250794760" sldId="274"/>
            <ac:spMk id="8" creationId="{6FF6B76F-1E46-4ED4-8FDF-22C3BD3F74D1}"/>
          </ac:spMkLst>
        </pc:spChg>
        <pc:picChg chg="add del mod">
          <ac:chgData name="Angela Smith" userId="d9b3cc9f-6ad8-433b-bbd5-0d3fd718b5e9" providerId="ADAL" clId="{7DCAD33A-281F-4922-BBEA-38CFD9F25691}" dt="2018-11-21T04:26:18.442" v="480"/>
          <ac:picMkLst>
            <pc:docMk/>
            <pc:sldMk cId="2250794760" sldId="274"/>
            <ac:picMk id="10" creationId="{A044D963-4CF9-4E5F-985A-EB291B800FC9}"/>
          </ac:picMkLst>
        </pc:picChg>
      </pc:sldChg>
      <pc:sldChg chg="del">
        <pc:chgData name="Angela Smith" userId="d9b3cc9f-6ad8-433b-bbd5-0d3fd718b5e9" providerId="ADAL" clId="{7DCAD33A-281F-4922-BBEA-38CFD9F25691}" dt="2018-11-21T03:31:46.477" v="0" actId="2696"/>
        <pc:sldMkLst>
          <pc:docMk/>
          <pc:sldMk cId="1583326789" sldId="275"/>
        </pc:sldMkLst>
      </pc:sldChg>
      <pc:sldChg chg="addSp">
        <pc:chgData name="Angela Smith" userId="d9b3cc9f-6ad8-433b-bbd5-0d3fd718b5e9" providerId="ADAL" clId="{7DCAD33A-281F-4922-BBEA-38CFD9F25691}" dt="2018-11-21T04:18:05.268" v="379"/>
        <pc:sldMkLst>
          <pc:docMk/>
          <pc:sldMk cId="3587568246" sldId="276"/>
        </pc:sldMkLst>
        <pc:picChg chg="add">
          <ac:chgData name="Angela Smith" userId="d9b3cc9f-6ad8-433b-bbd5-0d3fd718b5e9" providerId="ADAL" clId="{7DCAD33A-281F-4922-BBEA-38CFD9F25691}" dt="2018-11-21T04:18:05.268" v="379"/>
          <ac:picMkLst>
            <pc:docMk/>
            <pc:sldMk cId="3587568246" sldId="276"/>
            <ac:picMk id="4" creationId="{6B273A11-886B-4073-82F8-C5DA69D467E4}"/>
          </ac:picMkLst>
        </pc:picChg>
      </pc:sldChg>
      <pc:sldChg chg="modSp">
        <pc:chgData name="Angela Smith" userId="d9b3cc9f-6ad8-433b-bbd5-0d3fd718b5e9" providerId="ADAL" clId="{7DCAD33A-281F-4922-BBEA-38CFD9F25691}" dt="2018-11-21T04:06:31.587" v="97" actId="14100"/>
        <pc:sldMkLst>
          <pc:docMk/>
          <pc:sldMk cId="2110322443" sldId="277"/>
        </pc:sldMkLst>
        <pc:graphicFrameChg chg="mod modGraphic">
          <ac:chgData name="Angela Smith" userId="d9b3cc9f-6ad8-433b-bbd5-0d3fd718b5e9" providerId="ADAL" clId="{7DCAD33A-281F-4922-BBEA-38CFD9F25691}" dt="2018-11-21T04:06:31.587" v="97" actId="14100"/>
          <ac:graphicFrameMkLst>
            <pc:docMk/>
            <pc:sldMk cId="2110322443" sldId="277"/>
            <ac:graphicFrameMk id="3" creationId="{CB6C384B-DC59-485A-A3F1-1DDADD1329BB}"/>
          </ac:graphicFrameMkLst>
        </pc:graphicFrameChg>
      </pc:sldChg>
      <pc:sldChg chg="addSp delSp modSp">
        <pc:chgData name="Angela Smith" userId="d9b3cc9f-6ad8-433b-bbd5-0d3fd718b5e9" providerId="ADAL" clId="{7DCAD33A-281F-4922-BBEA-38CFD9F25691}" dt="2018-11-21T04:38:14.753" v="528" actId="170"/>
        <pc:sldMkLst>
          <pc:docMk/>
          <pc:sldMk cId="2923396680" sldId="278"/>
        </pc:sldMkLst>
        <pc:grpChg chg="add del mod">
          <ac:chgData name="Angela Smith" userId="d9b3cc9f-6ad8-433b-bbd5-0d3fd718b5e9" providerId="ADAL" clId="{7DCAD33A-281F-4922-BBEA-38CFD9F25691}" dt="2018-11-21T04:21:40.661" v="439" actId="165"/>
          <ac:grpSpMkLst>
            <pc:docMk/>
            <pc:sldMk cId="2923396680" sldId="278"/>
            <ac:grpSpMk id="6" creationId="{C0594240-E5D3-4F23-BA02-802B0DF396BB}"/>
          </ac:grpSpMkLst>
        </pc:grpChg>
        <pc:picChg chg="del mod ord topLvl">
          <ac:chgData name="Angela Smith" userId="d9b3cc9f-6ad8-433b-bbd5-0d3fd718b5e9" providerId="ADAL" clId="{7DCAD33A-281F-4922-BBEA-38CFD9F25691}" dt="2018-11-21T04:23:38.615" v="454" actId="478"/>
          <ac:picMkLst>
            <pc:docMk/>
            <pc:sldMk cId="2923396680" sldId="278"/>
            <ac:picMk id="2" creationId="{CC52F46E-8EE0-4329-AD09-2628942653C6}"/>
          </ac:picMkLst>
        </pc:picChg>
        <pc:picChg chg="mod topLvl modCrop">
          <ac:chgData name="Angela Smith" userId="d9b3cc9f-6ad8-433b-bbd5-0d3fd718b5e9" providerId="ADAL" clId="{7DCAD33A-281F-4922-BBEA-38CFD9F25691}" dt="2018-11-21T04:36:15.536" v="519" actId="14100"/>
          <ac:picMkLst>
            <pc:docMk/>
            <pc:sldMk cId="2923396680" sldId="278"/>
            <ac:picMk id="3" creationId="{BDB2C320-932A-4F86-B22B-389737624099}"/>
          </ac:picMkLst>
        </pc:picChg>
        <pc:picChg chg="del mod topLvl">
          <ac:chgData name="Angela Smith" userId="d9b3cc9f-6ad8-433b-bbd5-0d3fd718b5e9" providerId="ADAL" clId="{7DCAD33A-281F-4922-BBEA-38CFD9F25691}" dt="2018-11-21T04:22:39.497" v="447" actId="478"/>
          <ac:picMkLst>
            <pc:docMk/>
            <pc:sldMk cId="2923396680" sldId="278"/>
            <ac:picMk id="4" creationId="{B74AEE09-4C48-4B29-95BE-47F352BE9AAC}"/>
          </ac:picMkLst>
        </pc:picChg>
        <pc:picChg chg="del mod topLvl modCrop">
          <ac:chgData name="Angela Smith" userId="d9b3cc9f-6ad8-433b-bbd5-0d3fd718b5e9" providerId="ADAL" clId="{7DCAD33A-281F-4922-BBEA-38CFD9F25691}" dt="2018-11-21T04:23:40.440" v="455" actId="478"/>
          <ac:picMkLst>
            <pc:docMk/>
            <pc:sldMk cId="2923396680" sldId="278"/>
            <ac:picMk id="5" creationId="{4EB96C0B-65E6-40C3-8CAE-5FDCFEF0A799}"/>
          </ac:picMkLst>
        </pc:picChg>
        <pc:picChg chg="del">
          <ac:chgData name="Angela Smith" userId="d9b3cc9f-6ad8-433b-bbd5-0d3fd718b5e9" providerId="ADAL" clId="{7DCAD33A-281F-4922-BBEA-38CFD9F25691}" dt="2018-11-21T04:18:49.919" v="380" actId="478"/>
          <ac:picMkLst>
            <pc:docMk/>
            <pc:sldMk cId="2923396680" sldId="278"/>
            <ac:picMk id="7" creationId="{8322CB30-BB6D-41AA-A639-15E2EA218C85}"/>
          </ac:picMkLst>
        </pc:picChg>
        <pc:picChg chg="add ord">
          <ac:chgData name="Angela Smith" userId="d9b3cc9f-6ad8-433b-bbd5-0d3fd718b5e9" providerId="ADAL" clId="{7DCAD33A-281F-4922-BBEA-38CFD9F25691}" dt="2018-11-21T04:38:14.753" v="528" actId="170"/>
          <ac:picMkLst>
            <pc:docMk/>
            <pc:sldMk cId="2923396680" sldId="278"/>
            <ac:picMk id="8" creationId="{A92BEFEE-E2A0-4280-91FF-4E6BE8CCA418}"/>
          </ac:picMkLst>
        </pc:picChg>
        <pc:picChg chg="add mod modCrop">
          <ac:chgData name="Angela Smith" userId="d9b3cc9f-6ad8-433b-bbd5-0d3fd718b5e9" providerId="ADAL" clId="{7DCAD33A-281F-4922-BBEA-38CFD9F25691}" dt="2018-11-21T04:36:44.126" v="522" actId="732"/>
          <ac:picMkLst>
            <pc:docMk/>
            <pc:sldMk cId="2923396680" sldId="278"/>
            <ac:picMk id="9" creationId="{701132B5-8EF0-4F0B-90B2-240699101B95}"/>
          </ac:picMkLst>
        </pc:picChg>
        <pc:picChg chg="add mod modCrop">
          <ac:chgData name="Angela Smith" userId="d9b3cc9f-6ad8-433b-bbd5-0d3fd718b5e9" providerId="ADAL" clId="{7DCAD33A-281F-4922-BBEA-38CFD9F25691}" dt="2018-11-21T04:38:01.214" v="526" actId="18131"/>
          <ac:picMkLst>
            <pc:docMk/>
            <pc:sldMk cId="2923396680" sldId="278"/>
            <ac:picMk id="10" creationId="{A10C41BE-25BC-4428-BA6E-A5EDD3769C9E}"/>
          </ac:picMkLst>
        </pc:picChg>
      </pc:sldChg>
      <pc:sldChg chg="addSp delSp modSp">
        <pc:chgData name="Angela Smith" userId="d9b3cc9f-6ad8-433b-bbd5-0d3fd718b5e9" providerId="ADAL" clId="{7DCAD33A-281F-4922-BBEA-38CFD9F25691}" dt="2018-11-21T05:13:30.717" v="1025" actId="1076"/>
        <pc:sldMkLst>
          <pc:docMk/>
          <pc:sldMk cId="2119332555" sldId="279"/>
        </pc:sldMkLst>
        <pc:spChg chg="del mod">
          <ac:chgData name="Angela Smith" userId="d9b3cc9f-6ad8-433b-bbd5-0d3fd718b5e9" providerId="ADAL" clId="{7DCAD33A-281F-4922-BBEA-38CFD9F25691}" dt="2018-11-21T05:13:08.012" v="1020" actId="478"/>
          <ac:spMkLst>
            <pc:docMk/>
            <pc:sldMk cId="2119332555" sldId="279"/>
            <ac:spMk id="2" creationId="{75E8FA1E-B8EF-4DEA-87E9-45C04C194476}"/>
          </ac:spMkLst>
        </pc:spChg>
        <pc:spChg chg="add mod">
          <ac:chgData name="Angela Smith" userId="d9b3cc9f-6ad8-433b-bbd5-0d3fd718b5e9" providerId="ADAL" clId="{7DCAD33A-281F-4922-BBEA-38CFD9F25691}" dt="2018-11-21T05:13:30.717" v="1025" actId="1076"/>
          <ac:spMkLst>
            <pc:docMk/>
            <pc:sldMk cId="2119332555" sldId="279"/>
            <ac:spMk id="7" creationId="{2429FEB6-0712-4CE1-AAE5-03FF995AD908}"/>
          </ac:spMkLst>
        </pc:spChg>
        <pc:picChg chg="mod">
          <ac:chgData name="Angela Smith" userId="d9b3cc9f-6ad8-433b-bbd5-0d3fd718b5e9" providerId="ADAL" clId="{7DCAD33A-281F-4922-BBEA-38CFD9F25691}" dt="2018-11-21T04:29:30.153" v="489" actId="1076"/>
          <ac:picMkLst>
            <pc:docMk/>
            <pc:sldMk cId="2119332555" sldId="279"/>
            <ac:picMk id="4" creationId="{7F0DFFF0-C594-413A-A154-CE777B6DEE9F}"/>
          </ac:picMkLst>
        </pc:picChg>
      </pc:sldChg>
      <pc:sldChg chg="addSp modSp">
        <pc:chgData name="Angela Smith" userId="d9b3cc9f-6ad8-433b-bbd5-0d3fd718b5e9" providerId="ADAL" clId="{7DCAD33A-281F-4922-BBEA-38CFD9F25691}" dt="2018-11-21T04:48:29.923" v="645"/>
        <pc:sldMkLst>
          <pc:docMk/>
          <pc:sldMk cId="3756806154" sldId="280"/>
        </pc:sldMkLst>
        <pc:picChg chg="mod modCrop">
          <ac:chgData name="Angela Smith" userId="d9b3cc9f-6ad8-433b-bbd5-0d3fd718b5e9" providerId="ADAL" clId="{7DCAD33A-281F-4922-BBEA-38CFD9F25691}" dt="2018-11-21T04:47:16.885" v="641" actId="732"/>
          <ac:picMkLst>
            <pc:docMk/>
            <pc:sldMk cId="3756806154" sldId="280"/>
            <ac:picMk id="3" creationId="{60B1676A-7D2C-4D39-8220-5E59B94536FC}"/>
          </ac:picMkLst>
        </pc:picChg>
        <pc:picChg chg="add">
          <ac:chgData name="Angela Smith" userId="d9b3cc9f-6ad8-433b-bbd5-0d3fd718b5e9" providerId="ADAL" clId="{7DCAD33A-281F-4922-BBEA-38CFD9F25691}" dt="2018-11-21T04:48:29.923" v="645"/>
          <ac:picMkLst>
            <pc:docMk/>
            <pc:sldMk cId="3756806154" sldId="280"/>
            <ac:picMk id="4" creationId="{9E70E026-2D04-4A78-A392-88DBA8E5373F}"/>
          </ac:picMkLst>
        </pc:picChg>
        <pc:picChg chg="mod modCrop">
          <ac:chgData name="Angela Smith" userId="d9b3cc9f-6ad8-433b-bbd5-0d3fd718b5e9" providerId="ADAL" clId="{7DCAD33A-281F-4922-BBEA-38CFD9F25691}" dt="2018-11-21T04:48:11.715" v="644" actId="732"/>
          <ac:picMkLst>
            <pc:docMk/>
            <pc:sldMk cId="3756806154" sldId="280"/>
            <ac:picMk id="6" creationId="{5E5D78AC-EFE2-46CC-8EB8-50C957F1C6F4}"/>
          </ac:picMkLst>
        </pc:picChg>
      </pc:sldChg>
      <pc:sldChg chg="addSp delSp modSp modNotesTx">
        <pc:chgData name="Angela Smith" userId="d9b3cc9f-6ad8-433b-bbd5-0d3fd718b5e9" providerId="ADAL" clId="{7DCAD33A-281F-4922-BBEA-38CFD9F25691}" dt="2018-11-21T05:25:34.026" v="1109" actId="6549"/>
        <pc:sldMkLst>
          <pc:docMk/>
          <pc:sldMk cId="1809381691" sldId="281"/>
        </pc:sldMkLst>
        <pc:spChg chg="add mod">
          <ac:chgData name="Angela Smith" userId="d9b3cc9f-6ad8-433b-bbd5-0d3fd718b5e9" providerId="ADAL" clId="{7DCAD33A-281F-4922-BBEA-38CFD9F25691}" dt="2018-11-21T04:58:42.459" v="935" actId="20577"/>
          <ac:spMkLst>
            <pc:docMk/>
            <pc:sldMk cId="1809381691" sldId="281"/>
            <ac:spMk id="5" creationId="{17C0886C-F698-450E-832E-1CDFC374E5EA}"/>
          </ac:spMkLst>
        </pc:spChg>
        <pc:spChg chg="del">
          <ac:chgData name="Angela Smith" userId="d9b3cc9f-6ad8-433b-bbd5-0d3fd718b5e9" providerId="ADAL" clId="{7DCAD33A-281F-4922-BBEA-38CFD9F25691}" dt="2018-11-21T04:51:12.494" v="675" actId="478"/>
          <ac:spMkLst>
            <pc:docMk/>
            <pc:sldMk cId="1809381691" sldId="281"/>
            <ac:spMk id="7" creationId="{D5C8DE27-A4FF-4EB8-9098-A6469F65D5D2}"/>
          </ac:spMkLst>
        </pc:spChg>
        <pc:spChg chg="mod">
          <ac:chgData name="Angela Smith" userId="d9b3cc9f-6ad8-433b-bbd5-0d3fd718b5e9" providerId="ADAL" clId="{7DCAD33A-281F-4922-BBEA-38CFD9F25691}" dt="2018-11-21T05:20:00.098" v="1102" actId="1036"/>
          <ac:spMkLst>
            <pc:docMk/>
            <pc:sldMk cId="1809381691" sldId="281"/>
            <ac:spMk id="18" creationId="{9E4E64D2-AE52-4DE6-88EF-5E47ADAF7EC2}"/>
          </ac:spMkLst>
        </pc:spChg>
      </pc:sldChg>
      <pc:sldChg chg="addSp modSp add">
        <pc:chgData name="Angela Smith" userId="d9b3cc9f-6ad8-433b-bbd5-0d3fd718b5e9" providerId="ADAL" clId="{7DCAD33A-281F-4922-BBEA-38CFD9F25691}" dt="2018-11-21T05:33:09.791" v="1193" actId="1035"/>
        <pc:sldMkLst>
          <pc:docMk/>
          <pc:sldMk cId="7225375" sldId="283"/>
        </pc:sldMkLst>
        <pc:spChg chg="mod">
          <ac:chgData name="Angela Smith" userId="d9b3cc9f-6ad8-433b-bbd5-0d3fd718b5e9" providerId="ADAL" clId="{7DCAD33A-281F-4922-BBEA-38CFD9F25691}" dt="2018-11-21T04:49:38.061" v="656" actId="20577"/>
          <ac:spMkLst>
            <pc:docMk/>
            <pc:sldMk cId="7225375" sldId="283"/>
            <ac:spMk id="2" creationId="{F2C88A23-BD63-43BF-B659-E38CC3583326}"/>
          </ac:spMkLst>
        </pc:spChg>
        <pc:spChg chg="mod">
          <ac:chgData name="Angela Smith" userId="d9b3cc9f-6ad8-433b-bbd5-0d3fd718b5e9" providerId="ADAL" clId="{7DCAD33A-281F-4922-BBEA-38CFD9F25691}" dt="2018-11-21T04:49:55.120" v="669" actId="122"/>
          <ac:spMkLst>
            <pc:docMk/>
            <pc:sldMk cId="7225375" sldId="283"/>
            <ac:spMk id="3" creationId="{C47984AE-1208-4348-A9E5-A17F39FDF870}"/>
          </ac:spMkLst>
        </pc:spChg>
        <pc:spChg chg="add mod">
          <ac:chgData name="Angela Smith" userId="d9b3cc9f-6ad8-433b-bbd5-0d3fd718b5e9" providerId="ADAL" clId="{7DCAD33A-281F-4922-BBEA-38CFD9F25691}" dt="2018-11-21T05:33:09.791" v="1193" actId="1035"/>
          <ac:spMkLst>
            <pc:docMk/>
            <pc:sldMk cId="7225375" sldId="283"/>
            <ac:spMk id="4" creationId="{17601973-4087-48D3-BCC3-9F253B24F89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FEA36-F2B4-4EDF-B0B2-AB2845A79A3A}"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55AAC505-062B-49CC-8310-F4973B959C9C}">
      <dgm:prSet phldrT="[Text]"/>
      <dgm:spPr/>
      <dgm:t>
        <a:bodyPr/>
        <a:lstStyle/>
        <a:p>
          <a:r>
            <a:rPr lang="en-US" dirty="0"/>
            <a:t>early procurement packages</a:t>
          </a:r>
        </a:p>
      </dgm:t>
    </dgm:pt>
    <dgm:pt modelId="{60DBB238-AD51-4BB3-8FDC-D74549577E3B}" type="parTrans" cxnId="{9D296DF5-F325-4C93-8E39-08A5CB5AED67}">
      <dgm:prSet/>
      <dgm:spPr/>
      <dgm:t>
        <a:bodyPr/>
        <a:lstStyle/>
        <a:p>
          <a:endParaRPr lang="en-US"/>
        </a:p>
      </dgm:t>
    </dgm:pt>
    <dgm:pt modelId="{FE196788-5B30-4D78-AB5F-C73A0E033010}" type="sibTrans" cxnId="{9D296DF5-F325-4C93-8E39-08A5CB5AED67}">
      <dgm:prSet/>
      <dgm:spPr/>
      <dgm:t>
        <a:bodyPr/>
        <a:lstStyle/>
        <a:p>
          <a:endParaRPr lang="en-US"/>
        </a:p>
      </dgm:t>
    </dgm:pt>
    <dgm:pt modelId="{0F304C4A-AD0B-4A3E-B6BC-7F760B1FF0A2}">
      <dgm:prSet phldrT="[Text]"/>
      <dgm:spPr/>
      <dgm:t>
        <a:bodyPr/>
        <a:lstStyle/>
        <a:p>
          <a:r>
            <a:rPr lang="en-US" dirty="0"/>
            <a:t>allow for winter construction… caution!</a:t>
          </a:r>
        </a:p>
      </dgm:t>
    </dgm:pt>
    <dgm:pt modelId="{B964CAC1-95ED-47D3-9C3D-62931247094F}" type="parTrans" cxnId="{EE5D2A55-6B24-416C-AA57-01908697E171}">
      <dgm:prSet/>
      <dgm:spPr/>
      <dgm:t>
        <a:bodyPr/>
        <a:lstStyle/>
        <a:p>
          <a:endParaRPr lang="en-US"/>
        </a:p>
      </dgm:t>
    </dgm:pt>
    <dgm:pt modelId="{4C8618CA-8C1F-46C3-8B2D-7134C093FD2E}" type="sibTrans" cxnId="{EE5D2A55-6B24-416C-AA57-01908697E171}">
      <dgm:prSet/>
      <dgm:spPr/>
      <dgm:t>
        <a:bodyPr/>
        <a:lstStyle/>
        <a:p>
          <a:endParaRPr lang="en-US"/>
        </a:p>
      </dgm:t>
    </dgm:pt>
    <dgm:pt modelId="{7CF4F968-6AD0-417C-9295-CC2AEC08324F}">
      <dgm:prSet phldrT="[Text]"/>
      <dgm:spPr/>
      <dgm:t>
        <a:bodyPr/>
        <a:lstStyle/>
        <a:p>
          <a:r>
            <a:rPr lang="en-US" dirty="0"/>
            <a:t>fast track design and/or phased construction</a:t>
          </a:r>
        </a:p>
      </dgm:t>
    </dgm:pt>
    <dgm:pt modelId="{260FE580-B11D-4C6E-9292-D534F38923F8}" type="parTrans" cxnId="{C45F32B2-4B20-456B-8EEA-913D78AB671A}">
      <dgm:prSet/>
      <dgm:spPr/>
      <dgm:t>
        <a:bodyPr/>
        <a:lstStyle/>
        <a:p>
          <a:endParaRPr lang="en-US"/>
        </a:p>
      </dgm:t>
    </dgm:pt>
    <dgm:pt modelId="{18DAE60B-33EB-40AA-BFDA-1A8AD5107A27}" type="sibTrans" cxnId="{C45F32B2-4B20-456B-8EEA-913D78AB671A}">
      <dgm:prSet/>
      <dgm:spPr/>
      <dgm:t>
        <a:bodyPr/>
        <a:lstStyle/>
        <a:p>
          <a:endParaRPr lang="en-US"/>
        </a:p>
      </dgm:t>
    </dgm:pt>
    <dgm:pt modelId="{543CAC32-9BA4-4251-A5E4-A629843CE11E}" type="pres">
      <dgm:prSet presAssocID="{618FEA36-F2B4-4EDF-B0B2-AB2845A79A3A}" presName="Name0" presStyleCnt="0">
        <dgm:presLayoutVars>
          <dgm:chMax/>
          <dgm:chPref/>
          <dgm:dir/>
        </dgm:presLayoutVars>
      </dgm:prSet>
      <dgm:spPr/>
    </dgm:pt>
    <dgm:pt modelId="{6BD97458-3E3E-4CD7-A740-59749F3336A9}" type="pres">
      <dgm:prSet presAssocID="{7CF4F968-6AD0-417C-9295-CC2AEC08324F}" presName="composite" presStyleCnt="0">
        <dgm:presLayoutVars>
          <dgm:chMax val="1"/>
          <dgm:chPref val="1"/>
        </dgm:presLayoutVars>
      </dgm:prSet>
      <dgm:spPr/>
    </dgm:pt>
    <dgm:pt modelId="{2854067D-DB59-4316-9BD0-A8C77098FECA}" type="pres">
      <dgm:prSet presAssocID="{7CF4F968-6AD0-417C-9295-CC2AEC08324F}" presName="Accent" presStyleLbl="trAlignAcc1" presStyleIdx="0" presStyleCnt="3">
        <dgm:presLayoutVars>
          <dgm:chMax val="0"/>
          <dgm:chPref val="0"/>
        </dgm:presLayoutVars>
      </dgm:prSet>
      <dgm:spPr/>
    </dgm:pt>
    <dgm:pt modelId="{51D7DB09-A647-4E80-8893-CFBE7EBFB820}" type="pres">
      <dgm:prSet presAssocID="{7CF4F968-6AD0-417C-9295-CC2AEC08324F}" presName="Image" presStyleLbl="alignImgPlace1" presStyleIdx="0" presStyleCnt="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dgm:spPr>
    </dgm:pt>
    <dgm:pt modelId="{AAE4D67A-F61E-4A0D-B4ED-DDC4D9DED6B6}" type="pres">
      <dgm:prSet presAssocID="{7CF4F968-6AD0-417C-9295-CC2AEC08324F}" presName="ChildComposite" presStyleCnt="0"/>
      <dgm:spPr/>
    </dgm:pt>
    <dgm:pt modelId="{C179CC82-B873-4F51-ABA7-48A07C32E3B5}" type="pres">
      <dgm:prSet presAssocID="{7CF4F968-6AD0-417C-9295-CC2AEC08324F}" presName="Child" presStyleLbl="node1" presStyleIdx="0" presStyleCnt="0">
        <dgm:presLayoutVars>
          <dgm:chMax val="0"/>
          <dgm:chPref val="0"/>
          <dgm:bulletEnabled val="1"/>
        </dgm:presLayoutVars>
      </dgm:prSet>
      <dgm:spPr/>
    </dgm:pt>
    <dgm:pt modelId="{3341B484-1BC8-453E-9556-202B3F9FE8E6}" type="pres">
      <dgm:prSet presAssocID="{7CF4F968-6AD0-417C-9295-CC2AEC08324F}" presName="Parent" presStyleLbl="revTx" presStyleIdx="0" presStyleCnt="3">
        <dgm:presLayoutVars>
          <dgm:chMax val="1"/>
          <dgm:chPref val="0"/>
          <dgm:bulletEnabled val="1"/>
        </dgm:presLayoutVars>
      </dgm:prSet>
      <dgm:spPr/>
    </dgm:pt>
    <dgm:pt modelId="{BD34E2CD-C556-4D7D-BF65-0D692ABABCAC}" type="pres">
      <dgm:prSet presAssocID="{18DAE60B-33EB-40AA-BFDA-1A8AD5107A27}" presName="sibTrans" presStyleCnt="0"/>
      <dgm:spPr/>
    </dgm:pt>
    <dgm:pt modelId="{EC870CFB-06F5-4056-B611-3750D1F72548}" type="pres">
      <dgm:prSet presAssocID="{55AAC505-062B-49CC-8310-F4973B959C9C}" presName="composite" presStyleCnt="0">
        <dgm:presLayoutVars>
          <dgm:chMax val="1"/>
          <dgm:chPref val="1"/>
        </dgm:presLayoutVars>
      </dgm:prSet>
      <dgm:spPr/>
    </dgm:pt>
    <dgm:pt modelId="{02027FB3-02E4-4122-B4C6-F7CA8D16024F}" type="pres">
      <dgm:prSet presAssocID="{55AAC505-062B-49CC-8310-F4973B959C9C}" presName="Accent" presStyleLbl="trAlignAcc1" presStyleIdx="1" presStyleCnt="3">
        <dgm:presLayoutVars>
          <dgm:chMax val="0"/>
          <dgm:chPref val="0"/>
        </dgm:presLayoutVars>
      </dgm:prSet>
      <dgm:spPr/>
    </dgm:pt>
    <dgm:pt modelId="{7ABD4C50-4CA5-45BC-89F1-D1B43C9EC1F5}" type="pres">
      <dgm:prSet presAssocID="{55AAC505-062B-49CC-8310-F4973B959C9C}" presName="Image" presStyleLbl="alignImgPlace1" presStyleIdx="1" presStyleCnt="3">
        <dgm:presLayoutVars>
          <dgm:chMax val="0"/>
          <dgm:chPref val="0"/>
        </dgm:presLayoutVars>
      </dgm:prSet>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extLst>
        <a:ext uri="{E40237B7-FDA0-4F09-8148-C483321AD2D9}">
          <dgm14:cNvPr xmlns:dgm14="http://schemas.microsoft.com/office/drawing/2010/diagram" id="0" name="" descr="A picture containing sitting, table, ground, food&#10;&#10;Description generated with high confidence">
            <a:extLst>
              <a:ext uri="{FF2B5EF4-FFF2-40B4-BE49-F238E27FC236}">
                <a16:creationId xmlns:a16="http://schemas.microsoft.com/office/drawing/2014/main" id="{362C1FC8-61E8-46A9-9E0D-3B46F40D9C17}"/>
              </a:ext>
            </a:extLst>
          </dgm14:cNvPr>
        </a:ext>
      </dgm:extLst>
    </dgm:pt>
    <dgm:pt modelId="{CE862366-E4D8-4119-9F43-0B62793AE72E}" type="pres">
      <dgm:prSet presAssocID="{55AAC505-062B-49CC-8310-F4973B959C9C}" presName="ChildComposite" presStyleCnt="0"/>
      <dgm:spPr/>
    </dgm:pt>
    <dgm:pt modelId="{48BFC3C3-E356-42C0-87E3-56B9862618AB}" type="pres">
      <dgm:prSet presAssocID="{55AAC505-062B-49CC-8310-F4973B959C9C}" presName="Child" presStyleLbl="node1" presStyleIdx="0" presStyleCnt="0">
        <dgm:presLayoutVars>
          <dgm:chMax val="0"/>
          <dgm:chPref val="0"/>
          <dgm:bulletEnabled val="1"/>
        </dgm:presLayoutVars>
      </dgm:prSet>
      <dgm:spPr/>
    </dgm:pt>
    <dgm:pt modelId="{443FAD95-692D-45C3-9CFD-948170D27BC6}" type="pres">
      <dgm:prSet presAssocID="{55AAC505-062B-49CC-8310-F4973B959C9C}" presName="Parent" presStyleLbl="revTx" presStyleIdx="1" presStyleCnt="3">
        <dgm:presLayoutVars>
          <dgm:chMax val="1"/>
          <dgm:chPref val="0"/>
          <dgm:bulletEnabled val="1"/>
        </dgm:presLayoutVars>
      </dgm:prSet>
      <dgm:spPr/>
    </dgm:pt>
    <dgm:pt modelId="{0EB0F79C-0C3E-4ECA-AEE4-3688DF74BD9B}" type="pres">
      <dgm:prSet presAssocID="{FE196788-5B30-4D78-AB5F-C73A0E033010}" presName="sibTrans" presStyleCnt="0"/>
      <dgm:spPr/>
    </dgm:pt>
    <dgm:pt modelId="{275A6F47-0B6E-458E-AACC-E9508846CC33}" type="pres">
      <dgm:prSet presAssocID="{0F304C4A-AD0B-4A3E-B6BC-7F760B1FF0A2}" presName="composite" presStyleCnt="0">
        <dgm:presLayoutVars>
          <dgm:chMax val="1"/>
          <dgm:chPref val="1"/>
        </dgm:presLayoutVars>
      </dgm:prSet>
      <dgm:spPr/>
    </dgm:pt>
    <dgm:pt modelId="{A713B0FD-7B76-416B-9B4F-8E7881414307}" type="pres">
      <dgm:prSet presAssocID="{0F304C4A-AD0B-4A3E-B6BC-7F760B1FF0A2}" presName="Accent" presStyleLbl="trAlignAcc1" presStyleIdx="2" presStyleCnt="3">
        <dgm:presLayoutVars>
          <dgm:chMax val="0"/>
          <dgm:chPref val="0"/>
        </dgm:presLayoutVars>
      </dgm:prSet>
      <dgm:spPr/>
    </dgm:pt>
    <dgm:pt modelId="{1DC5AFFD-4B7B-4BD9-BFAA-4DCE3F208E0F}" type="pres">
      <dgm:prSet presAssocID="{0F304C4A-AD0B-4A3E-B6BC-7F760B1FF0A2}" presName="Image" presStyleLbl="alignImgPlace1" presStyleIdx="2" presStyleCnt="3">
        <dgm:presLayoutVars>
          <dgm:chMax val="0"/>
          <dgm:chPref val="0"/>
        </dgm:presLayoutVars>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dgm:spPr>
    </dgm:pt>
    <dgm:pt modelId="{625BF705-90D0-4C61-B460-8AF01960A4F2}" type="pres">
      <dgm:prSet presAssocID="{0F304C4A-AD0B-4A3E-B6BC-7F760B1FF0A2}" presName="ChildComposite" presStyleCnt="0"/>
      <dgm:spPr/>
    </dgm:pt>
    <dgm:pt modelId="{29CCD4FC-BA14-40C6-BD4C-F8AD6A53C398}" type="pres">
      <dgm:prSet presAssocID="{0F304C4A-AD0B-4A3E-B6BC-7F760B1FF0A2}" presName="Child" presStyleLbl="node1" presStyleIdx="0" presStyleCnt="0">
        <dgm:presLayoutVars>
          <dgm:chMax val="0"/>
          <dgm:chPref val="0"/>
          <dgm:bulletEnabled val="1"/>
        </dgm:presLayoutVars>
      </dgm:prSet>
      <dgm:spPr/>
    </dgm:pt>
    <dgm:pt modelId="{389ABC8B-2BE1-4089-A7C4-4172C9A492AF}" type="pres">
      <dgm:prSet presAssocID="{0F304C4A-AD0B-4A3E-B6BC-7F760B1FF0A2}" presName="Parent" presStyleLbl="revTx" presStyleIdx="2" presStyleCnt="3">
        <dgm:presLayoutVars>
          <dgm:chMax val="1"/>
          <dgm:chPref val="0"/>
          <dgm:bulletEnabled val="1"/>
        </dgm:presLayoutVars>
      </dgm:prSet>
      <dgm:spPr/>
    </dgm:pt>
  </dgm:ptLst>
  <dgm:cxnLst>
    <dgm:cxn modelId="{B8C16405-6230-4958-8D82-04B77E98B7FB}" type="presOf" srcId="{55AAC505-062B-49CC-8310-F4973B959C9C}" destId="{443FAD95-692D-45C3-9CFD-948170D27BC6}" srcOrd="0" destOrd="0" presId="urn:microsoft.com/office/officeart/2008/layout/CaptionedPictures"/>
    <dgm:cxn modelId="{A362B24D-56B7-44CA-93CF-16BAC48E53EB}" type="presOf" srcId="{618FEA36-F2B4-4EDF-B0B2-AB2845A79A3A}" destId="{543CAC32-9BA4-4251-A5E4-A629843CE11E}" srcOrd="0" destOrd="0" presId="urn:microsoft.com/office/officeart/2008/layout/CaptionedPictures"/>
    <dgm:cxn modelId="{EE5D2A55-6B24-416C-AA57-01908697E171}" srcId="{618FEA36-F2B4-4EDF-B0B2-AB2845A79A3A}" destId="{0F304C4A-AD0B-4A3E-B6BC-7F760B1FF0A2}" srcOrd="2" destOrd="0" parTransId="{B964CAC1-95ED-47D3-9C3D-62931247094F}" sibTransId="{4C8618CA-8C1F-46C3-8B2D-7134C093FD2E}"/>
    <dgm:cxn modelId="{C4282F57-E1AF-4F97-8AD8-79569E3FD21B}" type="presOf" srcId="{7CF4F968-6AD0-417C-9295-CC2AEC08324F}" destId="{3341B484-1BC8-453E-9556-202B3F9FE8E6}" srcOrd="0" destOrd="0" presId="urn:microsoft.com/office/officeart/2008/layout/CaptionedPictures"/>
    <dgm:cxn modelId="{BAE6EF8B-893B-445E-9BC7-78D8851D9726}" type="presOf" srcId="{0F304C4A-AD0B-4A3E-B6BC-7F760B1FF0A2}" destId="{389ABC8B-2BE1-4089-A7C4-4172C9A492AF}" srcOrd="0" destOrd="0" presId="urn:microsoft.com/office/officeart/2008/layout/CaptionedPictures"/>
    <dgm:cxn modelId="{C45F32B2-4B20-456B-8EEA-913D78AB671A}" srcId="{618FEA36-F2B4-4EDF-B0B2-AB2845A79A3A}" destId="{7CF4F968-6AD0-417C-9295-CC2AEC08324F}" srcOrd="0" destOrd="0" parTransId="{260FE580-B11D-4C6E-9292-D534F38923F8}" sibTransId="{18DAE60B-33EB-40AA-BFDA-1A8AD5107A27}"/>
    <dgm:cxn modelId="{9D296DF5-F325-4C93-8E39-08A5CB5AED67}" srcId="{618FEA36-F2B4-4EDF-B0B2-AB2845A79A3A}" destId="{55AAC505-062B-49CC-8310-F4973B959C9C}" srcOrd="1" destOrd="0" parTransId="{60DBB238-AD51-4BB3-8FDC-D74549577E3B}" sibTransId="{FE196788-5B30-4D78-AB5F-C73A0E033010}"/>
    <dgm:cxn modelId="{AFEBB200-4F10-40D5-8F08-97532F84A84D}" type="presParOf" srcId="{543CAC32-9BA4-4251-A5E4-A629843CE11E}" destId="{6BD97458-3E3E-4CD7-A740-59749F3336A9}" srcOrd="0" destOrd="0" presId="urn:microsoft.com/office/officeart/2008/layout/CaptionedPictures"/>
    <dgm:cxn modelId="{3904A50E-1127-497D-8348-74856AAF4DBA}" type="presParOf" srcId="{6BD97458-3E3E-4CD7-A740-59749F3336A9}" destId="{2854067D-DB59-4316-9BD0-A8C77098FECA}" srcOrd="0" destOrd="0" presId="urn:microsoft.com/office/officeart/2008/layout/CaptionedPictures"/>
    <dgm:cxn modelId="{A3DF9F10-5707-409F-9025-87501200F1CC}" type="presParOf" srcId="{6BD97458-3E3E-4CD7-A740-59749F3336A9}" destId="{51D7DB09-A647-4E80-8893-CFBE7EBFB820}" srcOrd="1" destOrd="0" presId="urn:microsoft.com/office/officeart/2008/layout/CaptionedPictures"/>
    <dgm:cxn modelId="{5D5057DF-6337-4892-AF58-BD4A8A482505}" type="presParOf" srcId="{6BD97458-3E3E-4CD7-A740-59749F3336A9}" destId="{AAE4D67A-F61E-4A0D-B4ED-DDC4D9DED6B6}" srcOrd="2" destOrd="0" presId="urn:microsoft.com/office/officeart/2008/layout/CaptionedPictures"/>
    <dgm:cxn modelId="{97A96FDA-C64E-492C-91CA-B0A284F5C534}" type="presParOf" srcId="{AAE4D67A-F61E-4A0D-B4ED-DDC4D9DED6B6}" destId="{C179CC82-B873-4F51-ABA7-48A07C32E3B5}" srcOrd="0" destOrd="0" presId="urn:microsoft.com/office/officeart/2008/layout/CaptionedPictures"/>
    <dgm:cxn modelId="{090B3D0A-7CB2-46EC-B8A6-897EC1D2EE6E}" type="presParOf" srcId="{AAE4D67A-F61E-4A0D-B4ED-DDC4D9DED6B6}" destId="{3341B484-1BC8-453E-9556-202B3F9FE8E6}" srcOrd="1" destOrd="0" presId="urn:microsoft.com/office/officeart/2008/layout/CaptionedPictures"/>
    <dgm:cxn modelId="{00D73BE3-A5DC-438C-9D39-583E9F43ADF3}" type="presParOf" srcId="{543CAC32-9BA4-4251-A5E4-A629843CE11E}" destId="{BD34E2CD-C556-4D7D-BF65-0D692ABABCAC}" srcOrd="1" destOrd="0" presId="urn:microsoft.com/office/officeart/2008/layout/CaptionedPictures"/>
    <dgm:cxn modelId="{65892EB6-C6F3-43CF-BCEC-105ADF47BBE6}" type="presParOf" srcId="{543CAC32-9BA4-4251-A5E4-A629843CE11E}" destId="{EC870CFB-06F5-4056-B611-3750D1F72548}" srcOrd="2" destOrd="0" presId="urn:microsoft.com/office/officeart/2008/layout/CaptionedPictures"/>
    <dgm:cxn modelId="{88A71476-BAD2-4383-8ADD-0F5F1DDEA185}" type="presParOf" srcId="{EC870CFB-06F5-4056-B611-3750D1F72548}" destId="{02027FB3-02E4-4122-B4C6-F7CA8D16024F}" srcOrd="0" destOrd="0" presId="urn:microsoft.com/office/officeart/2008/layout/CaptionedPictures"/>
    <dgm:cxn modelId="{82F337DB-7532-4B21-9D78-51EBF2536824}" type="presParOf" srcId="{EC870CFB-06F5-4056-B611-3750D1F72548}" destId="{7ABD4C50-4CA5-45BC-89F1-D1B43C9EC1F5}" srcOrd="1" destOrd="0" presId="urn:microsoft.com/office/officeart/2008/layout/CaptionedPictures"/>
    <dgm:cxn modelId="{23E12DBF-29ED-4E63-89CD-79480C74CD48}" type="presParOf" srcId="{EC870CFB-06F5-4056-B611-3750D1F72548}" destId="{CE862366-E4D8-4119-9F43-0B62793AE72E}" srcOrd="2" destOrd="0" presId="urn:microsoft.com/office/officeart/2008/layout/CaptionedPictures"/>
    <dgm:cxn modelId="{92999C85-CF64-4D8F-A066-97266E92EEF1}" type="presParOf" srcId="{CE862366-E4D8-4119-9F43-0B62793AE72E}" destId="{48BFC3C3-E356-42C0-87E3-56B9862618AB}" srcOrd="0" destOrd="0" presId="urn:microsoft.com/office/officeart/2008/layout/CaptionedPictures"/>
    <dgm:cxn modelId="{1001D965-BA27-4A68-B51A-6D4B4B124BBA}" type="presParOf" srcId="{CE862366-E4D8-4119-9F43-0B62793AE72E}" destId="{443FAD95-692D-45C3-9CFD-948170D27BC6}" srcOrd="1" destOrd="0" presId="urn:microsoft.com/office/officeart/2008/layout/CaptionedPictures"/>
    <dgm:cxn modelId="{EEDEC531-0543-437F-B954-87FC939FB703}" type="presParOf" srcId="{543CAC32-9BA4-4251-A5E4-A629843CE11E}" destId="{0EB0F79C-0C3E-4ECA-AEE4-3688DF74BD9B}" srcOrd="3" destOrd="0" presId="urn:microsoft.com/office/officeart/2008/layout/CaptionedPictures"/>
    <dgm:cxn modelId="{976F01DC-4200-432F-879D-EB72FAD081B3}" type="presParOf" srcId="{543CAC32-9BA4-4251-A5E4-A629843CE11E}" destId="{275A6F47-0B6E-458E-AACC-E9508846CC33}" srcOrd="4" destOrd="0" presId="urn:microsoft.com/office/officeart/2008/layout/CaptionedPictures"/>
    <dgm:cxn modelId="{190A0377-D005-487E-8B68-2D7E83CC561C}" type="presParOf" srcId="{275A6F47-0B6E-458E-AACC-E9508846CC33}" destId="{A713B0FD-7B76-416B-9B4F-8E7881414307}" srcOrd="0" destOrd="0" presId="urn:microsoft.com/office/officeart/2008/layout/CaptionedPictures"/>
    <dgm:cxn modelId="{A4E46B63-32A9-4C18-AB8E-06E5897835DA}" type="presParOf" srcId="{275A6F47-0B6E-458E-AACC-E9508846CC33}" destId="{1DC5AFFD-4B7B-4BD9-BFAA-4DCE3F208E0F}" srcOrd="1" destOrd="0" presId="urn:microsoft.com/office/officeart/2008/layout/CaptionedPictures"/>
    <dgm:cxn modelId="{17CCC240-1D07-45C4-BDFE-7CCD2ED42CBF}" type="presParOf" srcId="{275A6F47-0B6E-458E-AACC-E9508846CC33}" destId="{625BF705-90D0-4C61-B460-8AF01960A4F2}" srcOrd="2" destOrd="0" presId="urn:microsoft.com/office/officeart/2008/layout/CaptionedPictures"/>
    <dgm:cxn modelId="{35F27D56-C31A-4012-946D-FAFF5EFBBA9B}" type="presParOf" srcId="{625BF705-90D0-4C61-B460-8AF01960A4F2}" destId="{29CCD4FC-BA14-40C6-BD4C-F8AD6A53C398}" srcOrd="0" destOrd="0" presId="urn:microsoft.com/office/officeart/2008/layout/CaptionedPictures"/>
    <dgm:cxn modelId="{2B44220A-5F15-4353-BD9D-F928E198D2AA}" type="presParOf" srcId="{625BF705-90D0-4C61-B460-8AF01960A4F2}" destId="{389ABC8B-2BE1-4089-A7C4-4172C9A492AF}"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4067D-DB59-4316-9BD0-A8C77098FECA}">
      <dsp:nvSpPr>
        <dsp:cNvPr id="0" name=""/>
        <dsp:cNvSpPr/>
      </dsp:nvSpPr>
      <dsp:spPr>
        <a:xfrm>
          <a:off x="3771" y="1927732"/>
          <a:ext cx="3289971" cy="38705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1D7DB09-A647-4E80-8893-CFBE7EBFB820}">
      <dsp:nvSpPr>
        <dsp:cNvPr id="0" name=""/>
        <dsp:cNvSpPr/>
      </dsp:nvSpPr>
      <dsp:spPr>
        <a:xfrm>
          <a:off x="168270" y="2082554"/>
          <a:ext cx="2960974" cy="251586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41B484-1BC8-453E-9556-202B3F9FE8E6}">
      <dsp:nvSpPr>
        <dsp:cNvPr id="0" name=""/>
        <dsp:cNvSpPr/>
      </dsp:nvSpPr>
      <dsp:spPr>
        <a:xfrm>
          <a:off x="168270" y="4598414"/>
          <a:ext cx="2960974" cy="1045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fast track design and/or phased construction</a:t>
          </a:r>
        </a:p>
      </dsp:txBody>
      <dsp:txXfrm>
        <a:off x="168270" y="4598414"/>
        <a:ext cx="2960974" cy="1045049"/>
      </dsp:txXfrm>
    </dsp:sp>
    <dsp:sp modelId="{02027FB3-02E4-4122-B4C6-F7CA8D16024F}">
      <dsp:nvSpPr>
        <dsp:cNvPr id="0" name=""/>
        <dsp:cNvSpPr/>
      </dsp:nvSpPr>
      <dsp:spPr>
        <a:xfrm>
          <a:off x="3843681" y="1927732"/>
          <a:ext cx="3289971" cy="38705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ABD4C50-4CA5-45BC-89F1-D1B43C9EC1F5}">
      <dsp:nvSpPr>
        <dsp:cNvPr id="0" name=""/>
        <dsp:cNvSpPr/>
      </dsp:nvSpPr>
      <dsp:spPr>
        <a:xfrm>
          <a:off x="4008180" y="2082554"/>
          <a:ext cx="2960974" cy="2515860"/>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3FAD95-692D-45C3-9CFD-948170D27BC6}">
      <dsp:nvSpPr>
        <dsp:cNvPr id="0" name=""/>
        <dsp:cNvSpPr/>
      </dsp:nvSpPr>
      <dsp:spPr>
        <a:xfrm>
          <a:off x="4008180" y="4598414"/>
          <a:ext cx="2960974" cy="1045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early procurement packages</a:t>
          </a:r>
        </a:p>
      </dsp:txBody>
      <dsp:txXfrm>
        <a:off x="4008180" y="4598414"/>
        <a:ext cx="2960974" cy="1045049"/>
      </dsp:txXfrm>
    </dsp:sp>
    <dsp:sp modelId="{A713B0FD-7B76-416B-9B4F-8E7881414307}">
      <dsp:nvSpPr>
        <dsp:cNvPr id="0" name=""/>
        <dsp:cNvSpPr/>
      </dsp:nvSpPr>
      <dsp:spPr>
        <a:xfrm>
          <a:off x="7683591" y="1927732"/>
          <a:ext cx="3289971" cy="38705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DC5AFFD-4B7B-4BD9-BFAA-4DCE3F208E0F}">
      <dsp:nvSpPr>
        <dsp:cNvPr id="0" name=""/>
        <dsp:cNvSpPr/>
      </dsp:nvSpPr>
      <dsp:spPr>
        <a:xfrm>
          <a:off x="7848090" y="2082554"/>
          <a:ext cx="2960974" cy="251586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9ABC8B-2BE1-4089-A7C4-4172C9A492AF}">
      <dsp:nvSpPr>
        <dsp:cNvPr id="0" name=""/>
        <dsp:cNvSpPr/>
      </dsp:nvSpPr>
      <dsp:spPr>
        <a:xfrm>
          <a:off x="7848090" y="4598414"/>
          <a:ext cx="2960974" cy="1045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allow for winter construction… caution!</a:t>
          </a:r>
        </a:p>
      </dsp:txBody>
      <dsp:txXfrm>
        <a:off x="7848090" y="4598414"/>
        <a:ext cx="2960974" cy="1045049"/>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68F75-C6A2-48D0-B71D-91B7F4E4DDA5}" type="datetimeFigureOut">
              <a:rPr lang="en-US" smtClean="0"/>
              <a:t>11/21/2018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1D1F5-6626-420F-A7AF-BB6F2D4825DB}" type="slidenum">
              <a:rPr lang="en-US" smtClean="0"/>
              <a:t>‹#›</a:t>
            </a:fld>
            <a:endParaRPr lang="en-US"/>
          </a:p>
        </p:txBody>
      </p:sp>
    </p:spTree>
    <p:extLst>
      <p:ext uri="{BB962C8B-B14F-4D97-AF65-F5344CB8AC3E}">
        <p14:creationId xmlns:p14="http://schemas.microsoft.com/office/powerpoint/2010/main" val="3940950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1</a:t>
            </a:fld>
            <a:endParaRPr lang="en-US"/>
          </a:p>
        </p:txBody>
      </p:sp>
    </p:spTree>
    <p:extLst>
      <p:ext uri="{BB962C8B-B14F-4D97-AF65-F5344CB8AC3E}">
        <p14:creationId xmlns:p14="http://schemas.microsoft.com/office/powerpoint/2010/main" val="3198907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10</a:t>
            </a:fld>
            <a:endParaRPr lang="en-US"/>
          </a:p>
        </p:txBody>
      </p:sp>
    </p:spTree>
    <p:extLst>
      <p:ext uri="{BB962C8B-B14F-4D97-AF65-F5344CB8AC3E}">
        <p14:creationId xmlns:p14="http://schemas.microsoft.com/office/powerpoint/2010/main" val="97279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12</a:t>
            </a:fld>
            <a:endParaRPr lang="en-US"/>
          </a:p>
        </p:txBody>
      </p:sp>
    </p:spTree>
    <p:extLst>
      <p:ext uri="{BB962C8B-B14F-4D97-AF65-F5344CB8AC3E}">
        <p14:creationId xmlns:p14="http://schemas.microsoft.com/office/powerpoint/2010/main" val="3367940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14</a:t>
            </a:fld>
            <a:endParaRPr lang="en-US"/>
          </a:p>
        </p:txBody>
      </p:sp>
    </p:spTree>
    <p:extLst>
      <p:ext uri="{BB962C8B-B14F-4D97-AF65-F5344CB8AC3E}">
        <p14:creationId xmlns:p14="http://schemas.microsoft.com/office/powerpoint/2010/main" val="2249446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15</a:t>
            </a:fld>
            <a:endParaRPr lang="en-US"/>
          </a:p>
        </p:txBody>
      </p:sp>
    </p:spTree>
    <p:extLst>
      <p:ext uri="{BB962C8B-B14F-4D97-AF65-F5344CB8AC3E}">
        <p14:creationId xmlns:p14="http://schemas.microsoft.com/office/powerpoint/2010/main" val="1524439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16</a:t>
            </a:fld>
            <a:endParaRPr lang="en-US"/>
          </a:p>
        </p:txBody>
      </p:sp>
    </p:spTree>
    <p:extLst>
      <p:ext uri="{BB962C8B-B14F-4D97-AF65-F5344CB8AC3E}">
        <p14:creationId xmlns:p14="http://schemas.microsoft.com/office/powerpoint/2010/main" val="128858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Air transportation is the lifeline that allows Alaskans in the far north to connect with the world yet live in the area to preserve their heritage.</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Aviation is a vital component of Alaska's transportation system. Whether living in Anchorage or a small community in the Aleutians, air service is the lifeline that connects all Alaskans to other communities in the state, the Lower 48, and the world.  Alaska's airports serve the transportation needs of state residents, support the movement of materials and goods, contribute substantially to the economy, and enable delivery of critical medical services.  Over 700 facilities are registered in the State of Alaska, with the State of Alaska Department of Transportation &amp; Public Facilities (DOT&amp;PF) owning and operating 239 facilities statewide.  Nearly 82% of Alaska communities are inaccessible by road, making aviation more than a convenience or a luxury - aviation is essential in the Alaskan way of life.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ANC has molded itself into a critical refueling stop for cargo carriers flying the skies between Asia and North America.</a:t>
            </a:r>
          </a:p>
          <a:p>
            <a:r>
              <a:rPr lang="en-US" sz="1200" b="0" i="0" kern="1200" dirty="0">
                <a:solidFill>
                  <a:schemeClr val="tx1"/>
                </a:solidFill>
                <a:effectLst/>
                <a:latin typeface="+mn-lt"/>
                <a:ea typeface="+mn-ea"/>
                <a:cs typeface="+mn-cs"/>
              </a:rPr>
              <a:t>Located within a 91/2-hour flight from 90% of the industrialized world</a:t>
            </a:r>
          </a:p>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2</a:t>
            </a:fld>
            <a:endParaRPr lang="en-US"/>
          </a:p>
        </p:txBody>
      </p:sp>
    </p:spTree>
    <p:extLst>
      <p:ext uri="{BB962C8B-B14F-4D97-AF65-F5344CB8AC3E}">
        <p14:creationId xmlns:p14="http://schemas.microsoft.com/office/powerpoint/2010/main" val="1232875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3</a:t>
            </a:fld>
            <a:endParaRPr lang="en-US"/>
          </a:p>
        </p:txBody>
      </p:sp>
    </p:spTree>
    <p:extLst>
      <p:ext uri="{BB962C8B-B14F-4D97-AF65-F5344CB8AC3E}">
        <p14:creationId xmlns:p14="http://schemas.microsoft.com/office/powerpoint/2010/main" val="401405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4</a:t>
            </a:fld>
            <a:endParaRPr lang="en-US"/>
          </a:p>
        </p:txBody>
      </p:sp>
    </p:spTree>
    <p:extLst>
      <p:ext uri="{BB962C8B-B14F-4D97-AF65-F5344CB8AC3E}">
        <p14:creationId xmlns:p14="http://schemas.microsoft.com/office/powerpoint/2010/main" val="1252430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Arctic climate provides a short construction window of approximately 100 days of thawed conditions. That window is further compressed by the rainy season that tends to start in late-July continuing through freeze up in mid-September.</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Prioritize engineering tasks and phase construction to optimize the construction schedule. It is critical for contractors to begin work as soon as they are able.</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Specify owner-furnished material delivered to the site under a separate procurement. This allows the contractor to begin work immediately at break-up.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5</a:t>
            </a:fld>
            <a:endParaRPr lang="en-US"/>
          </a:p>
        </p:txBody>
      </p:sp>
    </p:spTree>
    <p:extLst>
      <p:ext uri="{BB962C8B-B14F-4D97-AF65-F5344CB8AC3E}">
        <p14:creationId xmlns:p14="http://schemas.microsoft.com/office/powerpoint/2010/main" val="3027129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Working with frozen borrow material</a:t>
            </a:r>
          </a:p>
          <a:p>
            <a:endParaRPr lang="en-US" sz="1200" kern="1200" dirty="0">
              <a:solidFill>
                <a:schemeClr val="tx1"/>
              </a:solidFill>
              <a:effectLst/>
              <a:latin typeface="+mn-lt"/>
              <a:ea typeface="+mn-ea"/>
              <a:cs typeface="+mn-cs"/>
            </a:endParaRPr>
          </a:p>
          <a:p>
            <a:r>
              <a:rPr lang="en-US" dirty="0">
                <a:effectLst/>
              </a:rPr>
              <a:t>Frozen borrow materials are expected to have soil moisture contents above thawed state saturation levels. Frozen borrow processed and placed directly from in-place sources will require drainage during and after initial thaw. During this period, significant soil strength loss should be anticipated.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a couple of months are available for the thawing, drying, and placing material. If the material requires processing, work times become more condensed.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it is the contractor’s responsibility to develop means and methods (including dewatering and soil moisture conditioning) that will achieve the specified compaction requirements, the design must allow for additional material processing time in the construction phasing schedule.</a:t>
            </a:r>
            <a:endParaRPr lang="en-US" dirty="0"/>
          </a:p>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6</a:t>
            </a:fld>
            <a:endParaRPr lang="en-US"/>
          </a:p>
        </p:txBody>
      </p:sp>
    </p:spTree>
    <p:extLst>
      <p:ext uri="{BB962C8B-B14F-4D97-AF65-F5344CB8AC3E}">
        <p14:creationId xmlns:p14="http://schemas.microsoft.com/office/powerpoint/2010/main" val="50491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Access to each village is unique with respect to logistics, timing, and cost.</a:t>
            </a:r>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Schedule engineering activities and phase construction to fit the optimum window for contractor</a:t>
            </a:r>
          </a:p>
          <a:p>
            <a:r>
              <a:rPr lang="en-US" sz="1200" b="0" i="0" u="none" strike="noStrike" kern="1200" baseline="0" dirty="0">
                <a:solidFill>
                  <a:schemeClr val="tx1"/>
                </a:solidFill>
                <a:latin typeface="+mn-lt"/>
                <a:ea typeface="+mn-ea"/>
                <a:cs typeface="+mn-cs"/>
              </a:rPr>
              <a:t>access.</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Have used separate bid packages to phase the work in order to hit barging and ice road windows.</a:t>
            </a:r>
          </a:p>
          <a:p>
            <a:endParaRPr lang="en-US" dirty="0"/>
          </a:p>
          <a:p>
            <a:r>
              <a:rPr lang="en-US" b="1" dirty="0"/>
              <a:t>Marine Transportation:</a:t>
            </a:r>
          </a:p>
          <a:p>
            <a:r>
              <a:rPr lang="en-US" dirty="0"/>
              <a:t>Receiving dates for Prudhoe Bay Service: July 25th through August 15th </a:t>
            </a:r>
          </a:p>
          <a:p>
            <a:endParaRPr lang="en-US" dirty="0"/>
          </a:p>
          <a:p>
            <a:r>
              <a:rPr lang="en-US" sz="1200" kern="1200" dirty="0">
                <a:solidFill>
                  <a:schemeClr val="tx1"/>
                </a:solidFill>
                <a:effectLst/>
                <a:latin typeface="+mn-lt"/>
                <a:ea typeface="+mn-ea"/>
                <a:cs typeface="+mn-cs"/>
              </a:rPr>
              <a:t>The overall construction schedule will be driven by weather, the barging window, and barge availability and capacities.  The typical barging window for the Chukchi Sea is a </a:t>
            </a:r>
            <a:r>
              <a:rPr lang="en-US" sz="1200" u="sng" kern="1200" dirty="0">
                <a:solidFill>
                  <a:schemeClr val="tx1"/>
                </a:solidFill>
                <a:effectLst/>
                <a:latin typeface="+mn-lt"/>
                <a:ea typeface="+mn-ea"/>
                <a:cs typeface="+mn-cs"/>
              </a:rPr>
              <a:t>50-day</a:t>
            </a:r>
            <a:r>
              <a:rPr lang="en-US" sz="1200" kern="1200" dirty="0">
                <a:solidFill>
                  <a:schemeClr val="tx1"/>
                </a:solidFill>
                <a:effectLst/>
                <a:latin typeface="+mn-lt"/>
                <a:ea typeface="+mn-ea"/>
                <a:cs typeface="+mn-cs"/>
              </a:rPr>
              <a:t> period from about July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to about September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t>
            </a:r>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Surface Transportation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C-130/L-382 Hercules Aircraft Capabilities</a:t>
            </a:r>
          </a:p>
          <a:p>
            <a:r>
              <a:rPr lang="en-US" sz="1200" b="0" i="0" kern="1200" dirty="0">
                <a:solidFill>
                  <a:schemeClr val="tx1"/>
                </a:solidFill>
                <a:effectLst/>
                <a:latin typeface="+mn-lt"/>
                <a:ea typeface="+mn-ea"/>
                <a:cs typeface="+mn-cs"/>
              </a:rPr>
              <a:t>The L-382 Hercules is the most reliable, versatile and powerful aircraft available for hauling oversized loads to and from remote areas. Lynden Air Cargo pilots can deliver your supplies into the most isolated Bush locations without road access or runways carrying a payload of up to 48,000 pounds. The </a:t>
            </a:r>
            <a:r>
              <a:rPr lang="en-US" sz="1200" b="0" i="0" kern="1200" dirty="0" err="1">
                <a:solidFill>
                  <a:schemeClr val="tx1"/>
                </a:solidFill>
                <a:effectLst/>
                <a:latin typeface="+mn-lt"/>
                <a:ea typeface="+mn-ea"/>
                <a:cs typeface="+mn-cs"/>
              </a:rPr>
              <a:t>Hercs</a:t>
            </a:r>
            <a:r>
              <a:rPr lang="en-US" sz="1200" b="0" i="0" kern="1200" dirty="0">
                <a:solidFill>
                  <a:schemeClr val="tx1"/>
                </a:solidFill>
                <a:effectLst/>
                <a:latin typeface="+mn-lt"/>
                <a:ea typeface="+mn-ea"/>
                <a:cs typeface="+mn-cs"/>
              </a:rPr>
              <a:t> can handle a full-load or less-than-charter-sized load - whatever your unique project needs might be. Straight-in loading capabilities, an adjustable rear cargo ramp and a floor height at truck-bed level allows us to carry a variety of shapes and sizes.</a:t>
            </a:r>
          </a:p>
          <a:p>
            <a:r>
              <a:rPr lang="en-US" sz="1200" b="0" i="0" kern="1200" dirty="0">
                <a:solidFill>
                  <a:schemeClr val="tx1"/>
                </a:solidFill>
                <a:effectLst/>
                <a:latin typeface="+mn-lt"/>
                <a:ea typeface="+mn-ea"/>
                <a:cs typeface="+mn-cs"/>
              </a:rPr>
              <a:t>Our </a:t>
            </a:r>
            <a:r>
              <a:rPr lang="en-US" sz="1200" b="0" i="0" kern="1200" dirty="0" err="1">
                <a:solidFill>
                  <a:schemeClr val="tx1"/>
                </a:solidFill>
                <a:effectLst/>
                <a:latin typeface="+mn-lt"/>
                <a:ea typeface="+mn-ea"/>
                <a:cs typeface="+mn-cs"/>
              </a:rPr>
              <a:t>Hercs</a:t>
            </a:r>
            <a:r>
              <a:rPr lang="en-US" sz="1200" b="0" i="0" kern="1200" dirty="0">
                <a:solidFill>
                  <a:schemeClr val="tx1"/>
                </a:solidFill>
                <a:effectLst/>
                <a:latin typeface="+mn-lt"/>
                <a:ea typeface="+mn-ea"/>
                <a:cs typeface="+mn-cs"/>
              </a:rPr>
              <a:t> have been used to move materials and supplies for some of the biggest construction, oil and mining projects in Alaska. We've got the process down. We provide simplified loading operations for quick turnarounds, direct loading from ground or truck, drive-on/drive-off vehicle loading, and we make the most of your cargo space by stacking full-height rectangular shaped loads. We have years of experience moving heavy machinery, vehicles, cranes, building materials and a whole lot more. Leave it to us. We'll get it there. Wherever there is.</a:t>
            </a:r>
          </a:p>
          <a:p>
            <a:endParaRPr lang="en-US" sz="1200" kern="1200" dirty="0">
              <a:solidFill>
                <a:schemeClr val="tx1"/>
              </a:solidFill>
              <a:effectLst/>
              <a:latin typeface="+mn-lt"/>
              <a:ea typeface="+mn-ea"/>
              <a:cs typeface="+mn-cs"/>
            </a:endParaRPr>
          </a:p>
          <a:p>
            <a:endParaRPr lang="en-US" dirty="0"/>
          </a:p>
          <a:p>
            <a:endParaRPr lang="en-US" dirty="0"/>
          </a:p>
          <a:p>
            <a:r>
              <a:rPr lang="en-US" dirty="0"/>
              <a:t>****Alaska map = Bowhead transport</a:t>
            </a:r>
          </a:p>
          <a:p>
            <a:endParaRPr lang="en-US" dirty="0"/>
          </a:p>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7</a:t>
            </a:fld>
            <a:endParaRPr lang="en-US"/>
          </a:p>
        </p:txBody>
      </p:sp>
    </p:spTree>
    <p:extLst>
      <p:ext uri="{BB962C8B-B14F-4D97-AF65-F5344CB8AC3E}">
        <p14:creationId xmlns:p14="http://schemas.microsoft.com/office/powerpoint/2010/main" val="292061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Estimating quantity of materials needed for the project will be extremely important due to timing and logistical challenges from procurement, source development, and extraction techniques, to delivering, processing, thermal-conditioning, and moisture-conditioning needed. </a:t>
            </a:r>
            <a:endParaRPr lang="en-US" sz="1200" b="1"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Underestimating material quantities could detrimentally delay the project schedule. Significant contributors which could all lead to underestimating materials include: mining techniques and timing; excess ice or moisture in mineral soils; hauling/bulk tonnage versus in-place tonnage; processed desirable versus reject material ratios; and construction means and methods.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Typical gravel extraction techniques in the Arctic involve mining during the winter season when the active layer is frozen down to the top of permafrost. Large rippers or drilling and blasting techniques are often used to process materials into manageable frozen chunks ranging from a few inches to over a foot; the frozen chunks are comprised of a conglomeration of bonded soils in their frozen matrix including gravels, sands, and variable amounts of ice and silt. Mining outwash and alluvial materials within thawed taliks commonly encountered beneath larger rivers such as the Sag, Put, Kuparuk, and Colville is also a relatively common technique.</a:t>
            </a:r>
          </a:p>
        </p:txBody>
      </p:sp>
      <p:sp>
        <p:nvSpPr>
          <p:cNvPr id="4" name="Slide Number Placeholder 3"/>
          <p:cNvSpPr>
            <a:spLocks noGrp="1"/>
          </p:cNvSpPr>
          <p:nvPr>
            <p:ph type="sldNum" sz="quarter" idx="5"/>
          </p:nvPr>
        </p:nvSpPr>
        <p:spPr/>
        <p:txBody>
          <a:bodyPr/>
          <a:lstStyle/>
          <a:p>
            <a:fld id="{B2C1D1F5-6626-420F-A7AF-BB6F2D4825DB}" type="slidenum">
              <a:rPr lang="en-US" smtClean="0"/>
              <a:t>8</a:t>
            </a:fld>
            <a:endParaRPr lang="en-US"/>
          </a:p>
        </p:txBody>
      </p:sp>
    </p:spTree>
    <p:extLst>
      <p:ext uri="{BB962C8B-B14F-4D97-AF65-F5344CB8AC3E}">
        <p14:creationId xmlns:p14="http://schemas.microsoft.com/office/powerpoint/2010/main" val="680128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1D1F5-6626-420F-A7AF-BB6F2D4825DB}" type="slidenum">
              <a:rPr lang="en-US" smtClean="0"/>
              <a:t>9</a:t>
            </a:fld>
            <a:endParaRPr lang="en-US"/>
          </a:p>
        </p:txBody>
      </p:sp>
    </p:spTree>
    <p:extLst>
      <p:ext uri="{BB962C8B-B14F-4D97-AF65-F5344CB8AC3E}">
        <p14:creationId xmlns:p14="http://schemas.microsoft.com/office/powerpoint/2010/main" val="118065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EE4CB44-AD82-4E8A-A8A7-50262267D7B4}"/>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2506" y="917575"/>
            <a:ext cx="5802285" cy="2743200"/>
          </a:xfrm>
          <a:prstGeom prst="rect">
            <a:avLst/>
          </a:prstGeom>
        </p:spPr>
      </p:pic>
      <p:grpSp>
        <p:nvGrpSpPr>
          <p:cNvPr id="2" name="Group 1">
            <a:extLst>
              <a:ext uri="{FF2B5EF4-FFF2-40B4-BE49-F238E27FC236}">
                <a16:creationId xmlns:a16="http://schemas.microsoft.com/office/drawing/2014/main" id="{AABF6C61-5BFA-4C27-B3D4-4D9A11384BF0}"/>
              </a:ext>
            </a:extLst>
          </p:cNvPr>
          <p:cNvGrpSpPr/>
          <p:nvPr userDrawn="1"/>
        </p:nvGrpSpPr>
        <p:grpSpPr>
          <a:xfrm>
            <a:off x="462506" y="5532140"/>
            <a:ext cx="6981959" cy="822920"/>
            <a:chOff x="462506" y="5787626"/>
            <a:chExt cx="6981959" cy="822920"/>
          </a:xfrm>
        </p:grpSpPr>
        <p:sp>
          <p:nvSpPr>
            <p:cNvPr id="10" name="Subtitle 2">
              <a:extLst>
                <a:ext uri="{FF2B5EF4-FFF2-40B4-BE49-F238E27FC236}">
                  <a16:creationId xmlns:a16="http://schemas.microsoft.com/office/drawing/2014/main" id="{2D2C972E-3A7E-4DEC-ADEC-5A2EA9B4B978}"/>
                </a:ext>
              </a:extLst>
            </p:cNvPr>
            <p:cNvSpPr txBox="1">
              <a:spLocks/>
            </p:cNvSpPr>
            <p:nvPr userDrawn="1"/>
          </p:nvSpPr>
          <p:spPr>
            <a:xfrm>
              <a:off x="462506" y="5787626"/>
              <a:ext cx="6981959" cy="669447"/>
            </a:xfrm>
            <a:prstGeom prst="rect">
              <a:avLst/>
            </a:prstGeom>
            <a:solidFill>
              <a:schemeClr val="bg1"/>
            </a:solidFill>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i="1" dirty="0">
                  <a:solidFill>
                    <a:srgbClr val="005595"/>
                  </a:solidFill>
                </a:rPr>
                <a:t>Transforming </a:t>
              </a:r>
              <a:r>
                <a:rPr lang="en-US" sz="3600" b="1" i="1" dirty="0">
                  <a:solidFill>
                    <a:srgbClr val="005595"/>
                  </a:solidFill>
                </a:rPr>
                <a:t>Challenges</a:t>
              </a:r>
              <a:r>
                <a:rPr lang="en-US" sz="3600" i="1" dirty="0">
                  <a:solidFill>
                    <a:srgbClr val="005595"/>
                  </a:solidFill>
                </a:rPr>
                <a:t> into </a:t>
              </a:r>
              <a:r>
                <a:rPr lang="en-US" sz="3600" b="1" i="1" dirty="0">
                  <a:solidFill>
                    <a:srgbClr val="005595"/>
                  </a:solidFill>
                </a:rPr>
                <a:t>Solutions</a:t>
              </a:r>
              <a:r>
                <a:rPr lang="en-US" sz="3600" i="1" dirty="0">
                  <a:solidFill>
                    <a:srgbClr val="005595"/>
                  </a:solidFill>
                </a:rPr>
                <a:t>.</a:t>
              </a:r>
            </a:p>
          </p:txBody>
        </p:sp>
        <p:sp>
          <p:nvSpPr>
            <p:cNvPr id="11" name="Subtitle 2">
              <a:extLst>
                <a:ext uri="{FF2B5EF4-FFF2-40B4-BE49-F238E27FC236}">
                  <a16:creationId xmlns:a16="http://schemas.microsoft.com/office/drawing/2014/main" id="{166EB9BB-0398-4EE0-B216-F06B2C20009C}"/>
                </a:ext>
              </a:extLst>
            </p:cNvPr>
            <p:cNvSpPr txBox="1">
              <a:spLocks/>
            </p:cNvSpPr>
            <p:nvPr userDrawn="1"/>
          </p:nvSpPr>
          <p:spPr>
            <a:xfrm>
              <a:off x="462506" y="6303600"/>
              <a:ext cx="6210434" cy="306946"/>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rgbClr val="005595"/>
                  </a:solidFill>
                </a:rPr>
                <a:t>Anchorage | Fairbanks | Juneau | Palmer | Soldotna | </a:t>
              </a:r>
              <a:r>
                <a:rPr lang="en-US" sz="1600" b="1" dirty="0">
                  <a:solidFill>
                    <a:srgbClr val="005595"/>
                  </a:solidFill>
                </a:rPr>
                <a:t>www.pdceng.com</a:t>
              </a:r>
            </a:p>
          </p:txBody>
        </p:sp>
      </p:gr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03645" y="4035994"/>
            <a:ext cx="5488355" cy="2822006"/>
          </a:xfrm>
          <a:prstGeom prst="rect">
            <a:avLst/>
          </a:prstGeom>
        </p:spPr>
      </p:pic>
      <p:sp>
        <p:nvSpPr>
          <p:cNvPr id="3" name="Title 2">
            <a:extLst>
              <a:ext uri="{FF2B5EF4-FFF2-40B4-BE49-F238E27FC236}">
                <a16:creationId xmlns:a16="http://schemas.microsoft.com/office/drawing/2014/main" id="{82B54ADA-6A2A-4A3B-9928-E56EC77FA811}"/>
              </a:ext>
            </a:extLst>
          </p:cNvPr>
          <p:cNvSpPr>
            <a:spLocks noGrp="1"/>
          </p:cNvSpPr>
          <p:nvPr>
            <p:ph type="title"/>
          </p:nvPr>
        </p:nvSpPr>
        <p:spPr>
          <a:xfrm>
            <a:off x="6585283" y="838884"/>
            <a:ext cx="4989095" cy="2822007"/>
          </a:xfrm>
        </p:spPr>
        <p:txBody>
          <a:bodyPr>
            <a:normAutofit/>
          </a:bodyPr>
          <a:lstStyle>
            <a:lvl1pPr algn="ctr">
              <a:defRPr sz="5000" b="1"/>
            </a:lvl1pPr>
          </a:lstStyle>
          <a:p>
            <a:r>
              <a:rPr lang="en-US" dirty="0"/>
              <a:t>Click to edit Master title style</a:t>
            </a:r>
          </a:p>
        </p:txBody>
      </p:sp>
      <p:sp>
        <p:nvSpPr>
          <p:cNvPr id="14" name="Text Placeholder 13">
            <a:extLst>
              <a:ext uri="{FF2B5EF4-FFF2-40B4-BE49-F238E27FC236}">
                <a16:creationId xmlns:a16="http://schemas.microsoft.com/office/drawing/2014/main" id="{5C6F4C1F-0D28-4AF5-9271-B2B1E889224B}"/>
              </a:ext>
            </a:extLst>
          </p:cNvPr>
          <p:cNvSpPr>
            <a:spLocks noGrp="1"/>
          </p:cNvSpPr>
          <p:nvPr>
            <p:ph type="body" sz="quarter" idx="10"/>
          </p:nvPr>
        </p:nvSpPr>
        <p:spPr>
          <a:xfrm>
            <a:off x="6584950" y="3660775"/>
            <a:ext cx="4989513" cy="735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5948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Storyboard_innova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CF38A-AD3D-4634-8DE1-3897ADF65636}"/>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E9A615-E017-4472-958B-511BA828B2E6}"/>
              </a:ext>
            </a:extLst>
          </p:cNvPr>
          <p:cNvSpPr/>
          <p:nvPr userDrawn="1"/>
        </p:nvSpPr>
        <p:spPr>
          <a:xfrm>
            <a:off x="0" y="5800725"/>
            <a:ext cx="12191999" cy="1057275"/>
          </a:xfrm>
          <a:prstGeom prst="rect">
            <a:avLst/>
          </a:prstGeom>
          <a:solidFill>
            <a:srgbClr val="40404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69938D59-BF22-4081-97B6-3A5748A9DF36}"/>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719734" y="5872162"/>
            <a:ext cx="914400" cy="914400"/>
          </a:xfrm>
          <a:prstGeom prst="rect">
            <a:avLst/>
          </a:prstGeom>
          <a:noFill/>
        </p:spPr>
      </p:pic>
      <p:pic>
        <p:nvPicPr>
          <p:cNvPr id="9" name="Picture 8" descr="A close up of a logo&#10;&#10;Description automatically generated">
            <a:extLst>
              <a:ext uri="{FF2B5EF4-FFF2-40B4-BE49-F238E27FC236}">
                <a16:creationId xmlns:a16="http://schemas.microsoft.com/office/drawing/2014/main" id="{90627829-CC9B-4178-9356-ECCFBFE1D5B7}"/>
              </a:ext>
            </a:extLst>
          </p:cNvPr>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87711" y="5872162"/>
            <a:ext cx="748315" cy="914400"/>
          </a:xfrm>
          <a:prstGeom prst="rect">
            <a:avLst/>
          </a:prstGeom>
          <a:noFill/>
        </p:spPr>
      </p:pic>
      <p:pic>
        <p:nvPicPr>
          <p:cNvPr id="11" name="Picture 10" descr="A close up of a black background&#10;&#10;Description automatically generated">
            <a:extLst>
              <a:ext uri="{FF2B5EF4-FFF2-40B4-BE49-F238E27FC236}">
                <a16:creationId xmlns:a16="http://schemas.microsoft.com/office/drawing/2014/main" id="{88408C9F-01AC-4ED3-A08A-DCC9F08244DC}"/>
              </a:ext>
            </a:extLst>
          </p:cNvPr>
          <p:cNvPicPr>
            <a:picLocks noChangeAspect="1"/>
          </p:cNvPicPr>
          <p:nvPr userDrawn="1"/>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31340" y="5872162"/>
            <a:ext cx="686733" cy="914400"/>
          </a:xfrm>
          <a:prstGeom prst="rect">
            <a:avLst/>
          </a:prstGeom>
          <a:noFill/>
        </p:spPr>
      </p:pic>
      <p:pic>
        <p:nvPicPr>
          <p:cNvPr id="13" name="Picture 12" descr="A close up of a logo&#10;&#10;Description automatically generated">
            <a:extLst>
              <a:ext uri="{FF2B5EF4-FFF2-40B4-BE49-F238E27FC236}">
                <a16:creationId xmlns:a16="http://schemas.microsoft.com/office/drawing/2014/main" id="{EC8D5F30-93BB-4E01-8AAA-EF2263044D06}"/>
              </a:ext>
            </a:extLst>
          </p:cNvPr>
          <p:cNvPicPr>
            <a:picLocks noChangeAspect="1"/>
          </p:cNvPicPr>
          <p:nvPr userDrawn="1"/>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57399" y="5872162"/>
            <a:ext cx="911609" cy="914400"/>
          </a:xfrm>
          <a:prstGeom prst="rect">
            <a:avLst/>
          </a:prstGeom>
          <a:noFill/>
        </p:spPr>
      </p:pic>
      <p:pic>
        <p:nvPicPr>
          <p:cNvPr id="15" name="Picture 14">
            <a:extLst>
              <a:ext uri="{FF2B5EF4-FFF2-40B4-BE49-F238E27FC236}">
                <a16:creationId xmlns:a16="http://schemas.microsoft.com/office/drawing/2014/main" id="{65144DA4-999F-4926-93D8-601EA321D38C}"/>
              </a:ext>
            </a:extLst>
          </p:cNvPr>
          <p:cNvPicPr>
            <a:picLocks noChangeAspect="1"/>
          </p:cNvPicPr>
          <p:nvPr userDrawn="1"/>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52716" y="5872162"/>
            <a:ext cx="951287" cy="914400"/>
          </a:xfrm>
          <a:prstGeom prst="rect">
            <a:avLst/>
          </a:prstGeom>
          <a:noFill/>
        </p:spPr>
      </p:pic>
      <p:pic>
        <p:nvPicPr>
          <p:cNvPr id="17" name="Picture 16" descr="A close up of a logo&#10;&#10;Description automatically generated">
            <a:extLst>
              <a:ext uri="{FF2B5EF4-FFF2-40B4-BE49-F238E27FC236}">
                <a16:creationId xmlns:a16="http://schemas.microsoft.com/office/drawing/2014/main" id="{A5E04C80-BDDA-45FB-9B6D-A59C2E7A4172}"/>
              </a:ext>
            </a:extLst>
          </p:cNvPr>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32048" y="5872162"/>
            <a:ext cx="914400" cy="914400"/>
          </a:xfrm>
          <a:prstGeom prst="rect">
            <a:avLst/>
          </a:prstGeom>
          <a:noFill/>
        </p:spPr>
      </p:pic>
      <p:pic>
        <p:nvPicPr>
          <p:cNvPr id="18" name="Picture 17">
            <a:extLst>
              <a:ext uri="{FF2B5EF4-FFF2-40B4-BE49-F238E27FC236}">
                <a16:creationId xmlns:a16="http://schemas.microsoft.com/office/drawing/2014/main" id="{1D87D7D7-4B4E-4262-9F1B-CF0600888F0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pic>
        <p:nvPicPr>
          <p:cNvPr id="20" name="Picture 19" descr="A close up of a logo&#10;&#10;Description automatically generated">
            <a:extLst>
              <a:ext uri="{FF2B5EF4-FFF2-40B4-BE49-F238E27FC236}">
                <a16:creationId xmlns:a16="http://schemas.microsoft.com/office/drawing/2014/main" id="{E8C96640-837E-4A0E-83E9-70223E238601}"/>
              </a:ext>
            </a:extLst>
          </p:cNvPr>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82914" y="5872162"/>
            <a:ext cx="1690777" cy="914400"/>
          </a:xfrm>
          <a:prstGeom prst="rect">
            <a:avLst/>
          </a:prstGeom>
          <a:noFill/>
        </p:spPr>
      </p:pic>
    </p:spTree>
    <p:extLst>
      <p:ext uri="{BB962C8B-B14F-4D97-AF65-F5344CB8AC3E}">
        <p14:creationId xmlns:p14="http://schemas.microsoft.com/office/powerpoint/2010/main" val="1444846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Storyboard_permittin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85AA24-65D9-4003-ADAF-EA435382CCCE}"/>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E9A615-E017-4472-958B-511BA828B2E6}"/>
              </a:ext>
            </a:extLst>
          </p:cNvPr>
          <p:cNvSpPr/>
          <p:nvPr userDrawn="1"/>
        </p:nvSpPr>
        <p:spPr>
          <a:xfrm>
            <a:off x="0" y="5800725"/>
            <a:ext cx="12191999" cy="1057275"/>
          </a:xfrm>
          <a:prstGeom prst="rect">
            <a:avLst/>
          </a:prstGeom>
          <a:solidFill>
            <a:srgbClr val="40404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69938D59-BF22-4081-97B6-3A5748A9DF36}"/>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719734" y="5872162"/>
            <a:ext cx="914400" cy="914400"/>
          </a:xfrm>
          <a:prstGeom prst="rect">
            <a:avLst/>
          </a:prstGeom>
          <a:noFill/>
        </p:spPr>
      </p:pic>
      <p:pic>
        <p:nvPicPr>
          <p:cNvPr id="9" name="Picture 8" descr="A close up of a logo&#10;&#10;Description automatically generated">
            <a:extLst>
              <a:ext uri="{FF2B5EF4-FFF2-40B4-BE49-F238E27FC236}">
                <a16:creationId xmlns:a16="http://schemas.microsoft.com/office/drawing/2014/main" id="{90627829-CC9B-4178-9356-ECCFBFE1D5B7}"/>
              </a:ext>
            </a:extLst>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87711" y="5872162"/>
            <a:ext cx="748315" cy="914400"/>
          </a:xfrm>
          <a:prstGeom prst="rect">
            <a:avLst/>
          </a:prstGeom>
          <a:noFill/>
        </p:spPr>
      </p:pic>
      <p:pic>
        <p:nvPicPr>
          <p:cNvPr id="11" name="Picture 10" descr="A close up of a black background&#10;&#10;Description automatically generated">
            <a:extLst>
              <a:ext uri="{FF2B5EF4-FFF2-40B4-BE49-F238E27FC236}">
                <a16:creationId xmlns:a16="http://schemas.microsoft.com/office/drawing/2014/main" id="{88408C9F-01AC-4ED3-A08A-DCC9F08244DC}"/>
              </a:ext>
            </a:extLst>
          </p:cNvPr>
          <p:cNvPicPr>
            <a:picLocks noChangeAspect="1"/>
          </p:cNvPicPr>
          <p:nvPr userDrawn="1"/>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31340" y="5872162"/>
            <a:ext cx="686733" cy="914400"/>
          </a:xfrm>
          <a:prstGeom prst="rect">
            <a:avLst/>
          </a:prstGeom>
          <a:noFill/>
        </p:spPr>
      </p:pic>
      <p:pic>
        <p:nvPicPr>
          <p:cNvPr id="13" name="Picture 12" descr="A close up of a logo&#10;&#10;Description automatically generated">
            <a:extLst>
              <a:ext uri="{FF2B5EF4-FFF2-40B4-BE49-F238E27FC236}">
                <a16:creationId xmlns:a16="http://schemas.microsoft.com/office/drawing/2014/main" id="{EC8D5F30-93BB-4E01-8AAA-EF2263044D06}"/>
              </a:ext>
            </a:extLst>
          </p:cNvPr>
          <p:cNvPicPr>
            <a:picLocks noChangeAspect="1"/>
          </p:cNvPicPr>
          <p:nvPr userDrawn="1"/>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57399" y="5872162"/>
            <a:ext cx="911609" cy="914400"/>
          </a:xfrm>
          <a:prstGeom prst="rect">
            <a:avLst/>
          </a:prstGeom>
          <a:noFill/>
        </p:spPr>
      </p:pic>
      <p:pic>
        <p:nvPicPr>
          <p:cNvPr id="15" name="Picture 14">
            <a:extLst>
              <a:ext uri="{FF2B5EF4-FFF2-40B4-BE49-F238E27FC236}">
                <a16:creationId xmlns:a16="http://schemas.microsoft.com/office/drawing/2014/main" id="{65144DA4-999F-4926-93D8-601EA321D38C}"/>
              </a:ext>
            </a:extLst>
          </p:cNvPr>
          <p:cNvPicPr>
            <a:picLocks noChangeAspect="1"/>
          </p:cNvPicPr>
          <p:nvPr userDrawn="1"/>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652716" y="5872162"/>
            <a:ext cx="951287" cy="914400"/>
          </a:xfrm>
          <a:prstGeom prst="rect">
            <a:avLst/>
          </a:prstGeom>
          <a:noFill/>
        </p:spPr>
      </p:pic>
      <p:pic>
        <p:nvPicPr>
          <p:cNvPr id="17" name="Picture 16" descr="A close up of a logo&#10;&#10;Description automatically generated">
            <a:extLst>
              <a:ext uri="{FF2B5EF4-FFF2-40B4-BE49-F238E27FC236}">
                <a16:creationId xmlns:a16="http://schemas.microsoft.com/office/drawing/2014/main" id="{A5E04C80-BDDA-45FB-9B6D-A59C2E7A4172}"/>
              </a:ext>
            </a:extLst>
          </p:cNvPr>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32048" y="5872162"/>
            <a:ext cx="914400" cy="914400"/>
          </a:xfrm>
          <a:prstGeom prst="rect">
            <a:avLst/>
          </a:prstGeom>
          <a:noFill/>
        </p:spPr>
      </p:pic>
      <p:pic>
        <p:nvPicPr>
          <p:cNvPr id="18" name="Picture 17">
            <a:extLst>
              <a:ext uri="{FF2B5EF4-FFF2-40B4-BE49-F238E27FC236}">
                <a16:creationId xmlns:a16="http://schemas.microsoft.com/office/drawing/2014/main" id="{1D87D7D7-4B4E-4262-9F1B-CF0600888F0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pic>
        <p:nvPicPr>
          <p:cNvPr id="20" name="Picture 19" descr="A close up of a logo&#10;&#10;Description automatically generated">
            <a:extLst>
              <a:ext uri="{FF2B5EF4-FFF2-40B4-BE49-F238E27FC236}">
                <a16:creationId xmlns:a16="http://schemas.microsoft.com/office/drawing/2014/main" id="{E8C96640-837E-4A0E-83E9-70223E238601}"/>
              </a:ext>
            </a:extLst>
          </p:cNvPr>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82914" y="5872162"/>
            <a:ext cx="1690777" cy="914400"/>
          </a:xfrm>
          <a:prstGeom prst="rect">
            <a:avLst/>
          </a:prstGeom>
          <a:noFill/>
        </p:spPr>
      </p:pic>
    </p:spTree>
    <p:extLst>
      <p:ext uri="{BB962C8B-B14F-4D97-AF65-F5344CB8AC3E}">
        <p14:creationId xmlns:p14="http://schemas.microsoft.com/office/powerpoint/2010/main" val="649605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Storyboard_M&amp;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FE6BD6-0764-4D3C-83A3-A31A3DFA5DD8}"/>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E9A615-E017-4472-958B-511BA828B2E6}"/>
              </a:ext>
            </a:extLst>
          </p:cNvPr>
          <p:cNvSpPr/>
          <p:nvPr userDrawn="1"/>
        </p:nvSpPr>
        <p:spPr>
          <a:xfrm>
            <a:off x="0" y="5800725"/>
            <a:ext cx="12191999" cy="1057275"/>
          </a:xfrm>
          <a:prstGeom prst="rect">
            <a:avLst/>
          </a:prstGeom>
          <a:solidFill>
            <a:srgbClr val="40404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69938D59-BF22-4081-97B6-3A5748A9DF36}"/>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719734" y="5872162"/>
            <a:ext cx="914400" cy="914400"/>
          </a:xfrm>
          <a:prstGeom prst="rect">
            <a:avLst/>
          </a:prstGeom>
          <a:noFill/>
        </p:spPr>
      </p:pic>
      <p:pic>
        <p:nvPicPr>
          <p:cNvPr id="9" name="Picture 8" descr="A close up of a logo&#10;&#10;Description automatically generated">
            <a:extLst>
              <a:ext uri="{FF2B5EF4-FFF2-40B4-BE49-F238E27FC236}">
                <a16:creationId xmlns:a16="http://schemas.microsoft.com/office/drawing/2014/main" id="{90627829-CC9B-4178-9356-ECCFBFE1D5B7}"/>
              </a:ext>
            </a:extLst>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87711" y="5872162"/>
            <a:ext cx="748315" cy="914400"/>
          </a:xfrm>
          <a:prstGeom prst="rect">
            <a:avLst/>
          </a:prstGeom>
          <a:noFill/>
        </p:spPr>
      </p:pic>
      <p:pic>
        <p:nvPicPr>
          <p:cNvPr id="11" name="Picture 10" descr="A close up of a black background&#10;&#10;Description automatically generated">
            <a:extLst>
              <a:ext uri="{FF2B5EF4-FFF2-40B4-BE49-F238E27FC236}">
                <a16:creationId xmlns:a16="http://schemas.microsoft.com/office/drawing/2014/main" id="{88408C9F-01AC-4ED3-A08A-DCC9F08244DC}"/>
              </a:ext>
            </a:extLst>
          </p:cNvPr>
          <p:cNvPicPr>
            <a:picLocks noChangeAspect="1"/>
          </p:cNvPicPr>
          <p:nvPr userDrawn="1"/>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31340" y="5872162"/>
            <a:ext cx="686733" cy="914400"/>
          </a:xfrm>
          <a:prstGeom prst="rect">
            <a:avLst/>
          </a:prstGeom>
          <a:noFill/>
        </p:spPr>
      </p:pic>
      <p:pic>
        <p:nvPicPr>
          <p:cNvPr id="13" name="Picture 12" descr="A close up of a logo&#10;&#10;Description automatically generated">
            <a:extLst>
              <a:ext uri="{FF2B5EF4-FFF2-40B4-BE49-F238E27FC236}">
                <a16:creationId xmlns:a16="http://schemas.microsoft.com/office/drawing/2014/main" id="{EC8D5F30-93BB-4E01-8AAA-EF2263044D06}"/>
              </a:ext>
            </a:extLst>
          </p:cNvPr>
          <p:cNvPicPr>
            <a:picLocks noChangeAspect="1"/>
          </p:cNvPicPr>
          <p:nvPr userDrawn="1"/>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57399" y="5872162"/>
            <a:ext cx="911609" cy="914400"/>
          </a:xfrm>
          <a:prstGeom prst="rect">
            <a:avLst/>
          </a:prstGeom>
          <a:noFill/>
        </p:spPr>
      </p:pic>
      <p:pic>
        <p:nvPicPr>
          <p:cNvPr id="15" name="Picture 14">
            <a:extLst>
              <a:ext uri="{FF2B5EF4-FFF2-40B4-BE49-F238E27FC236}">
                <a16:creationId xmlns:a16="http://schemas.microsoft.com/office/drawing/2014/main" id="{65144DA4-999F-4926-93D8-601EA321D38C}"/>
              </a:ext>
            </a:extLst>
          </p:cNvPr>
          <p:cNvPicPr>
            <a:picLocks noChangeAspect="1"/>
          </p:cNvPicPr>
          <p:nvPr userDrawn="1"/>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52716" y="5872162"/>
            <a:ext cx="951287" cy="914400"/>
          </a:xfrm>
          <a:prstGeom prst="rect">
            <a:avLst/>
          </a:prstGeom>
          <a:noFill/>
        </p:spPr>
      </p:pic>
      <p:pic>
        <p:nvPicPr>
          <p:cNvPr id="17" name="Picture 16" descr="A close up of a logo&#10;&#10;Description automatically generated">
            <a:extLst>
              <a:ext uri="{FF2B5EF4-FFF2-40B4-BE49-F238E27FC236}">
                <a16:creationId xmlns:a16="http://schemas.microsoft.com/office/drawing/2014/main" id="{A5E04C80-BDDA-45FB-9B6D-A59C2E7A4172}"/>
              </a:ext>
            </a:extLst>
          </p:cNvPr>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32048" y="5872162"/>
            <a:ext cx="914400" cy="914400"/>
          </a:xfrm>
          <a:prstGeom prst="rect">
            <a:avLst/>
          </a:prstGeom>
          <a:noFill/>
        </p:spPr>
      </p:pic>
      <p:pic>
        <p:nvPicPr>
          <p:cNvPr id="18" name="Picture 17">
            <a:extLst>
              <a:ext uri="{FF2B5EF4-FFF2-40B4-BE49-F238E27FC236}">
                <a16:creationId xmlns:a16="http://schemas.microsoft.com/office/drawing/2014/main" id="{1D87D7D7-4B4E-4262-9F1B-CF0600888F0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pic>
        <p:nvPicPr>
          <p:cNvPr id="20" name="Picture 19" descr="A close up of a logo&#10;&#10;Description automatically generated">
            <a:extLst>
              <a:ext uri="{FF2B5EF4-FFF2-40B4-BE49-F238E27FC236}">
                <a16:creationId xmlns:a16="http://schemas.microsoft.com/office/drawing/2014/main" id="{E8C96640-837E-4A0E-83E9-70223E238601}"/>
              </a:ext>
            </a:extLst>
          </p:cNvPr>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82914" y="5872162"/>
            <a:ext cx="1690777" cy="914400"/>
          </a:xfrm>
          <a:prstGeom prst="rect">
            <a:avLst/>
          </a:prstGeom>
          <a:noFill/>
        </p:spPr>
      </p:pic>
    </p:spTree>
    <p:extLst>
      <p:ext uri="{BB962C8B-B14F-4D97-AF65-F5344CB8AC3E}">
        <p14:creationId xmlns:p14="http://schemas.microsoft.com/office/powerpoint/2010/main" val="55001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Storyboard_grave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6CAE6D-0492-4C0F-AD71-19A1F27F5146}"/>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E9A615-E017-4472-958B-511BA828B2E6}"/>
              </a:ext>
            </a:extLst>
          </p:cNvPr>
          <p:cNvSpPr/>
          <p:nvPr userDrawn="1"/>
        </p:nvSpPr>
        <p:spPr>
          <a:xfrm>
            <a:off x="0" y="5800725"/>
            <a:ext cx="12191999" cy="1057275"/>
          </a:xfrm>
          <a:prstGeom prst="rect">
            <a:avLst/>
          </a:prstGeom>
          <a:solidFill>
            <a:srgbClr val="40404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69938D59-BF22-4081-97B6-3A5748A9DF36}"/>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719734" y="5872162"/>
            <a:ext cx="914400" cy="914400"/>
          </a:xfrm>
          <a:prstGeom prst="rect">
            <a:avLst/>
          </a:prstGeom>
          <a:noFill/>
        </p:spPr>
      </p:pic>
      <p:pic>
        <p:nvPicPr>
          <p:cNvPr id="9" name="Picture 8" descr="A close up of a logo&#10;&#10;Description automatically generated">
            <a:extLst>
              <a:ext uri="{FF2B5EF4-FFF2-40B4-BE49-F238E27FC236}">
                <a16:creationId xmlns:a16="http://schemas.microsoft.com/office/drawing/2014/main" id="{90627829-CC9B-4178-9356-ECCFBFE1D5B7}"/>
              </a:ext>
            </a:extLst>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87711" y="5872162"/>
            <a:ext cx="748315" cy="914400"/>
          </a:xfrm>
          <a:prstGeom prst="rect">
            <a:avLst/>
          </a:prstGeom>
          <a:noFill/>
        </p:spPr>
      </p:pic>
      <p:pic>
        <p:nvPicPr>
          <p:cNvPr id="11" name="Picture 10" descr="A close up of a black background&#10;&#10;Description automatically generated">
            <a:extLst>
              <a:ext uri="{FF2B5EF4-FFF2-40B4-BE49-F238E27FC236}">
                <a16:creationId xmlns:a16="http://schemas.microsoft.com/office/drawing/2014/main" id="{88408C9F-01AC-4ED3-A08A-DCC9F08244DC}"/>
              </a:ext>
            </a:extLst>
          </p:cNvPr>
          <p:cNvPicPr>
            <a:picLocks noChangeAspect="1"/>
          </p:cNvPicPr>
          <p:nvPr userDrawn="1"/>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31340" y="5872162"/>
            <a:ext cx="686733" cy="914400"/>
          </a:xfrm>
          <a:prstGeom prst="rect">
            <a:avLst/>
          </a:prstGeom>
          <a:noFill/>
        </p:spPr>
      </p:pic>
      <p:pic>
        <p:nvPicPr>
          <p:cNvPr id="13" name="Picture 12" descr="A close up of a logo&#10;&#10;Description automatically generated">
            <a:extLst>
              <a:ext uri="{FF2B5EF4-FFF2-40B4-BE49-F238E27FC236}">
                <a16:creationId xmlns:a16="http://schemas.microsoft.com/office/drawing/2014/main" id="{EC8D5F30-93BB-4E01-8AAA-EF2263044D06}"/>
              </a:ext>
            </a:extLst>
          </p:cNvPr>
          <p:cNvPicPr>
            <a:picLocks noChangeAspect="1"/>
          </p:cNvPicPr>
          <p:nvPr userDrawn="1"/>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57399" y="5872162"/>
            <a:ext cx="911609" cy="914400"/>
          </a:xfrm>
          <a:prstGeom prst="rect">
            <a:avLst/>
          </a:prstGeom>
          <a:noFill/>
        </p:spPr>
      </p:pic>
      <p:pic>
        <p:nvPicPr>
          <p:cNvPr id="15" name="Picture 14">
            <a:extLst>
              <a:ext uri="{FF2B5EF4-FFF2-40B4-BE49-F238E27FC236}">
                <a16:creationId xmlns:a16="http://schemas.microsoft.com/office/drawing/2014/main" id="{65144DA4-999F-4926-93D8-601EA321D38C}"/>
              </a:ext>
            </a:extLst>
          </p:cNvPr>
          <p:cNvPicPr>
            <a:picLocks noChangeAspect="1"/>
          </p:cNvPicPr>
          <p:nvPr userDrawn="1"/>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52716" y="5872162"/>
            <a:ext cx="951287" cy="914400"/>
          </a:xfrm>
          <a:prstGeom prst="rect">
            <a:avLst/>
          </a:prstGeom>
          <a:noFill/>
        </p:spPr>
      </p:pic>
      <p:pic>
        <p:nvPicPr>
          <p:cNvPr id="17" name="Picture 16" descr="A close up of a logo&#10;&#10;Description automatically generated">
            <a:extLst>
              <a:ext uri="{FF2B5EF4-FFF2-40B4-BE49-F238E27FC236}">
                <a16:creationId xmlns:a16="http://schemas.microsoft.com/office/drawing/2014/main" id="{A5E04C80-BDDA-45FB-9B6D-A59C2E7A4172}"/>
              </a:ext>
            </a:extLst>
          </p:cNvPr>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32048" y="5872162"/>
            <a:ext cx="914400" cy="914400"/>
          </a:xfrm>
          <a:prstGeom prst="rect">
            <a:avLst/>
          </a:prstGeom>
          <a:noFill/>
        </p:spPr>
      </p:pic>
      <p:pic>
        <p:nvPicPr>
          <p:cNvPr id="18" name="Picture 17">
            <a:extLst>
              <a:ext uri="{FF2B5EF4-FFF2-40B4-BE49-F238E27FC236}">
                <a16:creationId xmlns:a16="http://schemas.microsoft.com/office/drawing/2014/main" id="{1D87D7D7-4B4E-4262-9F1B-CF0600888F0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pic>
        <p:nvPicPr>
          <p:cNvPr id="20" name="Picture 19" descr="A close up of a logo&#10;&#10;Description automatically generated">
            <a:extLst>
              <a:ext uri="{FF2B5EF4-FFF2-40B4-BE49-F238E27FC236}">
                <a16:creationId xmlns:a16="http://schemas.microsoft.com/office/drawing/2014/main" id="{E8C96640-837E-4A0E-83E9-70223E238601}"/>
              </a:ext>
            </a:extLst>
          </p:cNvPr>
          <p:cNvPicPr>
            <a:picLocks noChangeAspect="1"/>
          </p:cNvPicPr>
          <p:nvPr userDrawn="1"/>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82914" y="5872162"/>
            <a:ext cx="1690777" cy="914400"/>
          </a:xfrm>
          <a:prstGeom prst="rect">
            <a:avLst/>
          </a:prstGeom>
          <a:noFill/>
        </p:spPr>
      </p:pic>
    </p:spTree>
    <p:extLst>
      <p:ext uri="{BB962C8B-B14F-4D97-AF65-F5344CB8AC3E}">
        <p14:creationId xmlns:p14="http://schemas.microsoft.com/office/powerpoint/2010/main" val="439255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Storyboard_logistic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8E80CC-BAB9-49C5-BA7F-3FDD28AE1C9E}"/>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E9A615-E017-4472-958B-511BA828B2E6}"/>
              </a:ext>
            </a:extLst>
          </p:cNvPr>
          <p:cNvSpPr/>
          <p:nvPr userDrawn="1"/>
        </p:nvSpPr>
        <p:spPr>
          <a:xfrm>
            <a:off x="0" y="5800725"/>
            <a:ext cx="12191999" cy="1057275"/>
          </a:xfrm>
          <a:prstGeom prst="rect">
            <a:avLst/>
          </a:prstGeom>
          <a:solidFill>
            <a:srgbClr val="40404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69938D59-BF22-4081-97B6-3A5748A9DF36}"/>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719734" y="5872162"/>
            <a:ext cx="914400" cy="914400"/>
          </a:xfrm>
          <a:prstGeom prst="rect">
            <a:avLst/>
          </a:prstGeom>
          <a:noFill/>
        </p:spPr>
      </p:pic>
      <p:pic>
        <p:nvPicPr>
          <p:cNvPr id="9" name="Picture 8" descr="A close up of a logo&#10;&#10;Description automatically generated">
            <a:extLst>
              <a:ext uri="{FF2B5EF4-FFF2-40B4-BE49-F238E27FC236}">
                <a16:creationId xmlns:a16="http://schemas.microsoft.com/office/drawing/2014/main" id="{90627829-CC9B-4178-9356-ECCFBFE1D5B7}"/>
              </a:ext>
            </a:extLst>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87711" y="5872162"/>
            <a:ext cx="748315" cy="914400"/>
          </a:xfrm>
          <a:prstGeom prst="rect">
            <a:avLst/>
          </a:prstGeom>
          <a:noFill/>
        </p:spPr>
      </p:pic>
      <p:pic>
        <p:nvPicPr>
          <p:cNvPr id="11" name="Picture 10" descr="A close up of a black background&#10;&#10;Description automatically generated">
            <a:extLst>
              <a:ext uri="{FF2B5EF4-FFF2-40B4-BE49-F238E27FC236}">
                <a16:creationId xmlns:a16="http://schemas.microsoft.com/office/drawing/2014/main" id="{88408C9F-01AC-4ED3-A08A-DCC9F08244DC}"/>
              </a:ext>
            </a:extLst>
          </p:cNvPr>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31340" y="5872162"/>
            <a:ext cx="686733" cy="914400"/>
          </a:xfrm>
          <a:prstGeom prst="rect">
            <a:avLst/>
          </a:prstGeom>
          <a:noFill/>
        </p:spPr>
      </p:pic>
      <p:pic>
        <p:nvPicPr>
          <p:cNvPr id="13" name="Picture 12" descr="A close up of a logo&#10;&#10;Description automatically generated">
            <a:extLst>
              <a:ext uri="{FF2B5EF4-FFF2-40B4-BE49-F238E27FC236}">
                <a16:creationId xmlns:a16="http://schemas.microsoft.com/office/drawing/2014/main" id="{EC8D5F30-93BB-4E01-8AAA-EF2263044D06}"/>
              </a:ext>
            </a:extLst>
          </p:cNvPr>
          <p:cNvPicPr>
            <a:picLocks noChangeAspect="1"/>
          </p:cNvPicPr>
          <p:nvPr userDrawn="1"/>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57399" y="5872162"/>
            <a:ext cx="911609" cy="914400"/>
          </a:xfrm>
          <a:prstGeom prst="rect">
            <a:avLst/>
          </a:prstGeom>
          <a:noFill/>
        </p:spPr>
      </p:pic>
      <p:pic>
        <p:nvPicPr>
          <p:cNvPr id="15" name="Picture 14">
            <a:extLst>
              <a:ext uri="{FF2B5EF4-FFF2-40B4-BE49-F238E27FC236}">
                <a16:creationId xmlns:a16="http://schemas.microsoft.com/office/drawing/2014/main" id="{65144DA4-999F-4926-93D8-601EA321D38C}"/>
              </a:ext>
            </a:extLst>
          </p:cNvPr>
          <p:cNvPicPr>
            <a:picLocks noChangeAspect="1"/>
          </p:cNvPicPr>
          <p:nvPr userDrawn="1"/>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52716" y="5872162"/>
            <a:ext cx="951287" cy="914400"/>
          </a:xfrm>
          <a:prstGeom prst="rect">
            <a:avLst/>
          </a:prstGeom>
          <a:noFill/>
        </p:spPr>
      </p:pic>
      <p:pic>
        <p:nvPicPr>
          <p:cNvPr id="17" name="Picture 16" descr="A close up of a logo&#10;&#10;Description automatically generated">
            <a:extLst>
              <a:ext uri="{FF2B5EF4-FFF2-40B4-BE49-F238E27FC236}">
                <a16:creationId xmlns:a16="http://schemas.microsoft.com/office/drawing/2014/main" id="{A5E04C80-BDDA-45FB-9B6D-A59C2E7A4172}"/>
              </a:ext>
            </a:extLst>
          </p:cNvPr>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32048" y="5872162"/>
            <a:ext cx="914400" cy="914400"/>
          </a:xfrm>
          <a:prstGeom prst="rect">
            <a:avLst/>
          </a:prstGeom>
          <a:noFill/>
        </p:spPr>
      </p:pic>
      <p:pic>
        <p:nvPicPr>
          <p:cNvPr id="18" name="Picture 17">
            <a:extLst>
              <a:ext uri="{FF2B5EF4-FFF2-40B4-BE49-F238E27FC236}">
                <a16:creationId xmlns:a16="http://schemas.microsoft.com/office/drawing/2014/main" id="{1D87D7D7-4B4E-4262-9F1B-CF0600888F0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pic>
        <p:nvPicPr>
          <p:cNvPr id="20" name="Picture 19" descr="A close up of a logo&#10;&#10;Description automatically generated">
            <a:extLst>
              <a:ext uri="{FF2B5EF4-FFF2-40B4-BE49-F238E27FC236}">
                <a16:creationId xmlns:a16="http://schemas.microsoft.com/office/drawing/2014/main" id="{E8C96640-837E-4A0E-83E9-70223E238601}"/>
              </a:ext>
            </a:extLst>
          </p:cNvPr>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82914" y="5872162"/>
            <a:ext cx="1690777" cy="914400"/>
          </a:xfrm>
          <a:prstGeom prst="rect">
            <a:avLst/>
          </a:prstGeom>
          <a:noFill/>
        </p:spPr>
      </p:pic>
    </p:spTree>
    <p:extLst>
      <p:ext uri="{BB962C8B-B14F-4D97-AF65-F5344CB8AC3E}">
        <p14:creationId xmlns:p14="http://schemas.microsoft.com/office/powerpoint/2010/main" val="404048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Storyboard_schedu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AC4798-881D-4385-8A4B-EDEE589AE8B2}"/>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E9A615-E017-4472-958B-511BA828B2E6}"/>
              </a:ext>
            </a:extLst>
          </p:cNvPr>
          <p:cNvSpPr/>
          <p:nvPr userDrawn="1"/>
        </p:nvSpPr>
        <p:spPr>
          <a:xfrm>
            <a:off x="0" y="5800725"/>
            <a:ext cx="12191999" cy="1057275"/>
          </a:xfrm>
          <a:prstGeom prst="rect">
            <a:avLst/>
          </a:prstGeom>
          <a:solidFill>
            <a:srgbClr val="40404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69938D59-BF22-4081-97B6-3A5748A9DF36}"/>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719734" y="5872162"/>
            <a:ext cx="914400" cy="914400"/>
          </a:xfrm>
          <a:prstGeom prst="rect">
            <a:avLst/>
          </a:prstGeom>
          <a:noFill/>
        </p:spPr>
      </p:pic>
      <p:pic>
        <p:nvPicPr>
          <p:cNvPr id="9" name="Picture 8" descr="A close up of a logo&#10;&#10;Description automatically generated">
            <a:extLst>
              <a:ext uri="{FF2B5EF4-FFF2-40B4-BE49-F238E27FC236}">
                <a16:creationId xmlns:a16="http://schemas.microsoft.com/office/drawing/2014/main" id="{90627829-CC9B-4178-9356-ECCFBFE1D5B7}"/>
              </a:ext>
            </a:extLst>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87711" y="5872162"/>
            <a:ext cx="748315" cy="914400"/>
          </a:xfrm>
          <a:prstGeom prst="rect">
            <a:avLst/>
          </a:prstGeom>
          <a:noFill/>
        </p:spPr>
      </p:pic>
      <p:pic>
        <p:nvPicPr>
          <p:cNvPr id="11" name="Picture 10" descr="A close up of a black background&#10;&#10;Description automatically generated">
            <a:extLst>
              <a:ext uri="{FF2B5EF4-FFF2-40B4-BE49-F238E27FC236}">
                <a16:creationId xmlns:a16="http://schemas.microsoft.com/office/drawing/2014/main" id="{88408C9F-01AC-4ED3-A08A-DCC9F08244DC}"/>
              </a:ext>
            </a:extLst>
          </p:cNvPr>
          <p:cNvPicPr>
            <a:picLocks noChangeAspect="1"/>
          </p:cNvPicPr>
          <p:nvPr userDrawn="1"/>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31340" y="5872162"/>
            <a:ext cx="686733" cy="914400"/>
          </a:xfrm>
          <a:prstGeom prst="rect">
            <a:avLst/>
          </a:prstGeom>
          <a:noFill/>
        </p:spPr>
      </p:pic>
      <p:pic>
        <p:nvPicPr>
          <p:cNvPr id="13" name="Picture 12" descr="A close up of a logo&#10;&#10;Description automatically generated">
            <a:extLst>
              <a:ext uri="{FF2B5EF4-FFF2-40B4-BE49-F238E27FC236}">
                <a16:creationId xmlns:a16="http://schemas.microsoft.com/office/drawing/2014/main" id="{EC8D5F30-93BB-4E01-8AAA-EF2263044D06}"/>
              </a:ext>
            </a:extLst>
          </p:cNvPr>
          <p:cNvPicPr>
            <a:picLocks noChangeAspect="1"/>
          </p:cNvPicPr>
          <p:nvPr userDrawn="1"/>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57399" y="5872162"/>
            <a:ext cx="911609" cy="914400"/>
          </a:xfrm>
          <a:prstGeom prst="rect">
            <a:avLst/>
          </a:prstGeom>
          <a:noFill/>
        </p:spPr>
      </p:pic>
      <p:pic>
        <p:nvPicPr>
          <p:cNvPr id="15" name="Picture 14">
            <a:extLst>
              <a:ext uri="{FF2B5EF4-FFF2-40B4-BE49-F238E27FC236}">
                <a16:creationId xmlns:a16="http://schemas.microsoft.com/office/drawing/2014/main" id="{65144DA4-999F-4926-93D8-601EA321D38C}"/>
              </a:ext>
            </a:extLst>
          </p:cNvPr>
          <p:cNvPicPr>
            <a:picLocks noChangeAspect="1"/>
          </p:cNvPicPr>
          <p:nvPr userDrawn="1"/>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52716" y="5872162"/>
            <a:ext cx="951287" cy="914400"/>
          </a:xfrm>
          <a:prstGeom prst="rect">
            <a:avLst/>
          </a:prstGeom>
          <a:noFill/>
        </p:spPr>
      </p:pic>
      <p:pic>
        <p:nvPicPr>
          <p:cNvPr id="17" name="Picture 16" descr="A close up of a logo&#10;&#10;Description automatically generated">
            <a:extLst>
              <a:ext uri="{FF2B5EF4-FFF2-40B4-BE49-F238E27FC236}">
                <a16:creationId xmlns:a16="http://schemas.microsoft.com/office/drawing/2014/main" id="{A5E04C80-BDDA-45FB-9B6D-A59C2E7A4172}"/>
              </a:ext>
            </a:extLst>
          </p:cNvPr>
          <p:cNvPicPr>
            <a:picLocks noChangeAspect="1"/>
          </p:cNvPicPr>
          <p:nvPr userDrawn="1"/>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32048" y="5872162"/>
            <a:ext cx="914400" cy="914400"/>
          </a:xfrm>
          <a:prstGeom prst="rect">
            <a:avLst/>
          </a:prstGeom>
          <a:noFill/>
        </p:spPr>
      </p:pic>
      <p:pic>
        <p:nvPicPr>
          <p:cNvPr id="18" name="Picture 17">
            <a:extLst>
              <a:ext uri="{FF2B5EF4-FFF2-40B4-BE49-F238E27FC236}">
                <a16:creationId xmlns:a16="http://schemas.microsoft.com/office/drawing/2014/main" id="{1D87D7D7-4B4E-4262-9F1B-CF0600888F0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pic>
        <p:nvPicPr>
          <p:cNvPr id="20" name="Picture 19" descr="A close up of a logo&#10;&#10;Description automatically generated">
            <a:extLst>
              <a:ext uri="{FF2B5EF4-FFF2-40B4-BE49-F238E27FC236}">
                <a16:creationId xmlns:a16="http://schemas.microsoft.com/office/drawing/2014/main" id="{E8C96640-837E-4A0E-83E9-70223E238601}"/>
              </a:ext>
            </a:extLst>
          </p:cNvPr>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82914" y="5872162"/>
            <a:ext cx="1690777" cy="914400"/>
          </a:xfrm>
          <a:prstGeom prst="rect">
            <a:avLst/>
          </a:prstGeom>
          <a:noFill/>
        </p:spPr>
      </p:pic>
    </p:spTree>
    <p:extLst>
      <p:ext uri="{BB962C8B-B14F-4D97-AF65-F5344CB8AC3E}">
        <p14:creationId xmlns:p14="http://schemas.microsoft.com/office/powerpoint/2010/main" val="4281880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727E78-DE45-4F17-BF0F-28C7B78ED2AF}"/>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8" y="457200"/>
            <a:ext cx="3932237" cy="1600200"/>
          </a:xfrm>
        </p:spPr>
        <p:txBody>
          <a:bodyPr anchor="b">
            <a:normAutofit/>
          </a:bodyPr>
          <a:lstStyle>
            <a:lvl1pPr>
              <a:defRPr sz="4000" b="1">
                <a:latin typeface="+mj-lt"/>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normAutofit/>
          </a:bodyPr>
          <a:lstStyle>
            <a:lvl1pPr>
              <a:defRPr sz="3200">
                <a:latin typeface="Cambria" panose="02040503050406030204" pitchFamily="18" charset="0"/>
              </a:defRPr>
            </a:lvl1pPr>
            <a:lvl2pPr>
              <a:defRPr sz="2800">
                <a:latin typeface="Cambria" panose="02040503050406030204" pitchFamily="18" charset="0"/>
              </a:defRPr>
            </a:lvl2pPr>
            <a:lvl3pPr>
              <a:defRPr sz="24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000">
                <a:latin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8" name="Picture 7">
            <a:extLst>
              <a:ext uri="{FF2B5EF4-FFF2-40B4-BE49-F238E27FC236}">
                <a16:creationId xmlns:a16="http://schemas.microsoft.com/office/drawing/2014/main" id="{B76D6B9F-BAB6-4AA2-962A-DFCE9B70F9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Tree>
    <p:extLst>
      <p:ext uri="{BB962C8B-B14F-4D97-AF65-F5344CB8AC3E}">
        <p14:creationId xmlns:p14="http://schemas.microsoft.com/office/powerpoint/2010/main" val="915874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2E0255-00AB-46F4-B439-FD51E1F10B64}"/>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8" y="457200"/>
            <a:ext cx="3932237" cy="1600200"/>
          </a:xfrm>
        </p:spPr>
        <p:txBody>
          <a:bodyPr anchor="b">
            <a:normAutofit/>
          </a:bodyPr>
          <a:lstStyle>
            <a:lvl1pPr>
              <a:defRPr sz="4000" b="1"/>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606B5869-7F54-4BEF-8BB5-784C0F52EB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Tree>
    <p:extLst>
      <p:ext uri="{BB962C8B-B14F-4D97-AF65-F5344CB8AC3E}">
        <p14:creationId xmlns:p14="http://schemas.microsoft.com/office/powerpoint/2010/main" val="68300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3645" y="4035994"/>
            <a:ext cx="5488355" cy="2822006"/>
          </a:xfrm>
          <a:prstGeom prst="rect">
            <a:avLst/>
          </a:prstGeom>
        </p:spPr>
      </p:pic>
      <p:sp>
        <p:nvSpPr>
          <p:cNvPr id="3" name="Title 2">
            <a:extLst>
              <a:ext uri="{FF2B5EF4-FFF2-40B4-BE49-F238E27FC236}">
                <a16:creationId xmlns:a16="http://schemas.microsoft.com/office/drawing/2014/main" id="{82B54ADA-6A2A-4A3B-9928-E56EC77FA811}"/>
              </a:ext>
            </a:extLst>
          </p:cNvPr>
          <p:cNvSpPr>
            <a:spLocks noGrp="1"/>
          </p:cNvSpPr>
          <p:nvPr>
            <p:ph type="title"/>
          </p:nvPr>
        </p:nvSpPr>
        <p:spPr>
          <a:xfrm>
            <a:off x="6585283" y="838884"/>
            <a:ext cx="4989095" cy="2822007"/>
          </a:xfrm>
        </p:spPr>
        <p:txBody>
          <a:bodyPr>
            <a:normAutofit/>
          </a:bodyPr>
          <a:lstStyle>
            <a:lvl1pPr algn="ctr">
              <a:defRPr sz="5000" b="1"/>
            </a:lvl1pPr>
          </a:lstStyle>
          <a:p>
            <a:r>
              <a:rPr lang="en-US" dirty="0"/>
              <a:t>Click to edit Master title style</a:t>
            </a:r>
          </a:p>
        </p:txBody>
      </p:sp>
    </p:spTree>
    <p:extLst>
      <p:ext uri="{BB962C8B-B14F-4D97-AF65-F5344CB8AC3E}">
        <p14:creationId xmlns:p14="http://schemas.microsoft.com/office/powerpoint/2010/main" val="397514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6EA855-DD76-4E76-8BFD-DBB139E5B75E}"/>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399" y="327025"/>
            <a:ext cx="2143543" cy="101342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069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8D4A-695F-44A9-80D8-4137BED6AB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58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2B1D3C-A0C3-45BE-BAF9-E43630B99B42}"/>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850E108-DBEC-435A-83DF-11504922D1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Tree>
    <p:extLst>
      <p:ext uri="{BB962C8B-B14F-4D97-AF65-F5344CB8AC3E}">
        <p14:creationId xmlns:p14="http://schemas.microsoft.com/office/powerpoint/2010/main" val="275564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FCF105-DC1B-43E5-AE73-F8281AE71141}"/>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7D1F86B1-8341-421F-9D34-818280FDA5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Tree>
    <p:extLst>
      <p:ext uri="{BB962C8B-B14F-4D97-AF65-F5344CB8AC3E}">
        <p14:creationId xmlns:p14="http://schemas.microsoft.com/office/powerpoint/2010/main" val="1056924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1BBCF8-5DDF-4F1E-A1BB-2500761AE0BC}"/>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37CF63-DD7C-4EE8-929D-893C94241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Tree>
    <p:extLst>
      <p:ext uri="{BB962C8B-B14F-4D97-AF65-F5344CB8AC3E}">
        <p14:creationId xmlns:p14="http://schemas.microsoft.com/office/powerpoint/2010/main" val="2274407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toryboar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90A146-486C-4B07-930C-A375FA1955FD}"/>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E9A615-E017-4472-958B-511BA828B2E6}"/>
              </a:ext>
            </a:extLst>
          </p:cNvPr>
          <p:cNvSpPr/>
          <p:nvPr userDrawn="1"/>
        </p:nvSpPr>
        <p:spPr>
          <a:xfrm>
            <a:off x="0" y="5800725"/>
            <a:ext cx="12191999" cy="1057275"/>
          </a:xfrm>
          <a:prstGeom prst="rect">
            <a:avLst/>
          </a:prstGeom>
          <a:solidFill>
            <a:srgbClr val="40404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69938D59-BF22-4081-97B6-3A5748A9DF36}"/>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719734" y="5872162"/>
            <a:ext cx="914400" cy="914400"/>
          </a:xfrm>
          <a:prstGeom prst="rect">
            <a:avLst/>
          </a:prstGeom>
          <a:noFill/>
        </p:spPr>
      </p:pic>
      <p:pic>
        <p:nvPicPr>
          <p:cNvPr id="9" name="Picture 8" descr="A close up of a logo&#10;&#10;Description automatically generated">
            <a:extLst>
              <a:ext uri="{FF2B5EF4-FFF2-40B4-BE49-F238E27FC236}">
                <a16:creationId xmlns:a16="http://schemas.microsoft.com/office/drawing/2014/main" id="{90627829-CC9B-4178-9356-ECCFBFE1D5B7}"/>
              </a:ext>
            </a:extLst>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87711" y="5872162"/>
            <a:ext cx="748315" cy="914400"/>
          </a:xfrm>
          <a:prstGeom prst="rect">
            <a:avLst/>
          </a:prstGeom>
          <a:noFill/>
        </p:spPr>
      </p:pic>
      <p:pic>
        <p:nvPicPr>
          <p:cNvPr id="11" name="Picture 10" descr="A close up of a black background&#10;&#10;Description automatically generated">
            <a:extLst>
              <a:ext uri="{FF2B5EF4-FFF2-40B4-BE49-F238E27FC236}">
                <a16:creationId xmlns:a16="http://schemas.microsoft.com/office/drawing/2014/main" id="{88408C9F-01AC-4ED3-A08A-DCC9F08244DC}"/>
              </a:ext>
            </a:extLst>
          </p:cNvPr>
          <p:cNvPicPr>
            <a:picLocks noChangeAspect="1"/>
          </p:cNvPicPr>
          <p:nvPr userDrawn="1"/>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31340" y="5872162"/>
            <a:ext cx="686733" cy="914400"/>
          </a:xfrm>
          <a:prstGeom prst="rect">
            <a:avLst/>
          </a:prstGeom>
          <a:noFill/>
        </p:spPr>
      </p:pic>
      <p:pic>
        <p:nvPicPr>
          <p:cNvPr id="13" name="Picture 12" descr="A close up of a logo&#10;&#10;Description automatically generated">
            <a:extLst>
              <a:ext uri="{FF2B5EF4-FFF2-40B4-BE49-F238E27FC236}">
                <a16:creationId xmlns:a16="http://schemas.microsoft.com/office/drawing/2014/main" id="{EC8D5F30-93BB-4E01-8AAA-EF2263044D06}"/>
              </a:ext>
            </a:extLst>
          </p:cNvPr>
          <p:cNvPicPr>
            <a:picLocks noChangeAspect="1"/>
          </p:cNvPicPr>
          <p:nvPr userDrawn="1"/>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57399" y="5872162"/>
            <a:ext cx="911609" cy="914400"/>
          </a:xfrm>
          <a:prstGeom prst="rect">
            <a:avLst/>
          </a:prstGeom>
          <a:noFill/>
        </p:spPr>
      </p:pic>
      <p:pic>
        <p:nvPicPr>
          <p:cNvPr id="15" name="Picture 14">
            <a:extLst>
              <a:ext uri="{FF2B5EF4-FFF2-40B4-BE49-F238E27FC236}">
                <a16:creationId xmlns:a16="http://schemas.microsoft.com/office/drawing/2014/main" id="{65144DA4-999F-4926-93D8-601EA321D38C}"/>
              </a:ext>
            </a:extLst>
          </p:cNvPr>
          <p:cNvPicPr>
            <a:picLocks noChangeAspect="1"/>
          </p:cNvPicPr>
          <p:nvPr userDrawn="1"/>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52716" y="5872162"/>
            <a:ext cx="951287" cy="914400"/>
          </a:xfrm>
          <a:prstGeom prst="rect">
            <a:avLst/>
          </a:prstGeom>
          <a:noFill/>
        </p:spPr>
      </p:pic>
      <p:pic>
        <p:nvPicPr>
          <p:cNvPr id="17" name="Picture 16" descr="A close up of a logo&#10;&#10;Description automatically generated">
            <a:extLst>
              <a:ext uri="{FF2B5EF4-FFF2-40B4-BE49-F238E27FC236}">
                <a16:creationId xmlns:a16="http://schemas.microsoft.com/office/drawing/2014/main" id="{A5E04C80-BDDA-45FB-9B6D-A59C2E7A4172}"/>
              </a:ext>
            </a:extLst>
          </p:cNvPr>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32048" y="5872162"/>
            <a:ext cx="914400" cy="914400"/>
          </a:xfrm>
          <a:prstGeom prst="rect">
            <a:avLst/>
          </a:prstGeom>
          <a:noFill/>
        </p:spPr>
      </p:pic>
      <p:pic>
        <p:nvPicPr>
          <p:cNvPr id="18" name="Picture 17">
            <a:extLst>
              <a:ext uri="{FF2B5EF4-FFF2-40B4-BE49-F238E27FC236}">
                <a16:creationId xmlns:a16="http://schemas.microsoft.com/office/drawing/2014/main" id="{1D87D7D7-4B4E-4262-9F1B-CF0600888F0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pic>
        <p:nvPicPr>
          <p:cNvPr id="20" name="Picture 19" descr="A close up of a logo&#10;&#10;Description automatically generated">
            <a:extLst>
              <a:ext uri="{FF2B5EF4-FFF2-40B4-BE49-F238E27FC236}">
                <a16:creationId xmlns:a16="http://schemas.microsoft.com/office/drawing/2014/main" id="{E8C96640-837E-4A0E-83E9-70223E238601}"/>
              </a:ext>
            </a:extLst>
          </p:cNvPr>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82914" y="5872162"/>
            <a:ext cx="1690777" cy="914400"/>
          </a:xfrm>
          <a:prstGeom prst="rect">
            <a:avLst/>
          </a:prstGeom>
          <a:noFill/>
        </p:spPr>
      </p:pic>
    </p:spTree>
    <p:extLst>
      <p:ext uri="{BB962C8B-B14F-4D97-AF65-F5344CB8AC3E}">
        <p14:creationId xmlns:p14="http://schemas.microsoft.com/office/powerpoint/2010/main" val="4265842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Storyboard_humb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35E027-8F60-4ED9-B2A7-245E5B1DE8E7}"/>
              </a:ext>
            </a:extLst>
          </p:cNvPr>
          <p:cNvSpPr/>
          <p:nvPr userDrawn="1"/>
        </p:nvSpPr>
        <p:spPr>
          <a:xfrm>
            <a:off x="215901" y="165101"/>
            <a:ext cx="11760199" cy="6553200"/>
          </a:xfrm>
          <a:prstGeom prst="rect">
            <a:avLst/>
          </a:prstGeom>
          <a:noFill/>
          <a:ln>
            <a:solidFill>
              <a:srgbClr val="085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E9A615-E017-4472-958B-511BA828B2E6}"/>
              </a:ext>
            </a:extLst>
          </p:cNvPr>
          <p:cNvSpPr/>
          <p:nvPr userDrawn="1"/>
        </p:nvSpPr>
        <p:spPr>
          <a:xfrm>
            <a:off x="0" y="5800725"/>
            <a:ext cx="12191999" cy="1057275"/>
          </a:xfrm>
          <a:prstGeom prst="rect">
            <a:avLst/>
          </a:prstGeom>
          <a:solidFill>
            <a:srgbClr val="40404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69938D59-BF22-4081-97B6-3A5748A9DF36}"/>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19734" y="5872162"/>
            <a:ext cx="914400" cy="914400"/>
          </a:xfrm>
          <a:prstGeom prst="rect">
            <a:avLst/>
          </a:prstGeom>
          <a:noFill/>
        </p:spPr>
      </p:pic>
      <p:pic>
        <p:nvPicPr>
          <p:cNvPr id="9" name="Picture 8" descr="A close up of a logo&#10;&#10;Description automatically generated">
            <a:extLst>
              <a:ext uri="{FF2B5EF4-FFF2-40B4-BE49-F238E27FC236}">
                <a16:creationId xmlns:a16="http://schemas.microsoft.com/office/drawing/2014/main" id="{90627829-CC9B-4178-9356-ECCFBFE1D5B7}"/>
              </a:ext>
            </a:extLst>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87711" y="5872162"/>
            <a:ext cx="748315" cy="914400"/>
          </a:xfrm>
          <a:prstGeom prst="rect">
            <a:avLst/>
          </a:prstGeom>
          <a:noFill/>
        </p:spPr>
      </p:pic>
      <p:pic>
        <p:nvPicPr>
          <p:cNvPr id="11" name="Picture 10" descr="A close up of a black background&#10;&#10;Description automatically generated">
            <a:extLst>
              <a:ext uri="{FF2B5EF4-FFF2-40B4-BE49-F238E27FC236}">
                <a16:creationId xmlns:a16="http://schemas.microsoft.com/office/drawing/2014/main" id="{88408C9F-01AC-4ED3-A08A-DCC9F08244DC}"/>
              </a:ext>
            </a:extLst>
          </p:cNvPr>
          <p:cNvPicPr>
            <a:picLocks noChangeAspect="1"/>
          </p:cNvPicPr>
          <p:nvPr userDrawn="1"/>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31340" y="5872162"/>
            <a:ext cx="686733" cy="914400"/>
          </a:xfrm>
          <a:prstGeom prst="rect">
            <a:avLst/>
          </a:prstGeom>
          <a:noFill/>
        </p:spPr>
      </p:pic>
      <p:pic>
        <p:nvPicPr>
          <p:cNvPr id="13" name="Picture 12" descr="A close up of a logo&#10;&#10;Description automatically generated">
            <a:extLst>
              <a:ext uri="{FF2B5EF4-FFF2-40B4-BE49-F238E27FC236}">
                <a16:creationId xmlns:a16="http://schemas.microsoft.com/office/drawing/2014/main" id="{EC8D5F30-93BB-4E01-8AAA-EF2263044D06}"/>
              </a:ext>
            </a:extLst>
          </p:cNvPr>
          <p:cNvPicPr>
            <a:picLocks noChangeAspect="1"/>
          </p:cNvPicPr>
          <p:nvPr userDrawn="1"/>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57399" y="5872162"/>
            <a:ext cx="911609" cy="914400"/>
          </a:xfrm>
          <a:prstGeom prst="rect">
            <a:avLst/>
          </a:prstGeom>
          <a:noFill/>
        </p:spPr>
      </p:pic>
      <p:pic>
        <p:nvPicPr>
          <p:cNvPr id="15" name="Picture 14">
            <a:extLst>
              <a:ext uri="{FF2B5EF4-FFF2-40B4-BE49-F238E27FC236}">
                <a16:creationId xmlns:a16="http://schemas.microsoft.com/office/drawing/2014/main" id="{65144DA4-999F-4926-93D8-601EA321D38C}"/>
              </a:ext>
            </a:extLst>
          </p:cNvPr>
          <p:cNvPicPr>
            <a:picLocks noChangeAspect="1"/>
          </p:cNvPicPr>
          <p:nvPr userDrawn="1"/>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52716" y="5872162"/>
            <a:ext cx="951287" cy="914400"/>
          </a:xfrm>
          <a:prstGeom prst="rect">
            <a:avLst/>
          </a:prstGeom>
          <a:noFill/>
        </p:spPr>
      </p:pic>
      <p:pic>
        <p:nvPicPr>
          <p:cNvPr id="17" name="Picture 16" descr="A close up of a logo&#10;&#10;Description automatically generated">
            <a:extLst>
              <a:ext uri="{FF2B5EF4-FFF2-40B4-BE49-F238E27FC236}">
                <a16:creationId xmlns:a16="http://schemas.microsoft.com/office/drawing/2014/main" id="{A5E04C80-BDDA-45FB-9B6D-A59C2E7A4172}"/>
              </a:ext>
            </a:extLst>
          </p:cNvPr>
          <p:cNvPicPr>
            <a:picLocks noChangeAspect="1"/>
          </p:cNvPicPr>
          <p:nvPr userDrawn="1"/>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32048" y="5872162"/>
            <a:ext cx="914400" cy="914400"/>
          </a:xfrm>
          <a:prstGeom prst="rect">
            <a:avLst/>
          </a:prstGeom>
          <a:noFill/>
        </p:spPr>
      </p:pic>
      <p:pic>
        <p:nvPicPr>
          <p:cNvPr id="18" name="Picture 17">
            <a:extLst>
              <a:ext uri="{FF2B5EF4-FFF2-40B4-BE49-F238E27FC236}">
                <a16:creationId xmlns:a16="http://schemas.microsoft.com/office/drawing/2014/main" id="{1D87D7D7-4B4E-4262-9F1B-CF0600888F0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pic>
        <p:nvPicPr>
          <p:cNvPr id="20" name="Picture 19" descr="A close up of a logo&#10;&#10;Description automatically generated">
            <a:extLst>
              <a:ext uri="{FF2B5EF4-FFF2-40B4-BE49-F238E27FC236}">
                <a16:creationId xmlns:a16="http://schemas.microsoft.com/office/drawing/2014/main" id="{E8C96640-837E-4A0E-83E9-70223E238601}"/>
              </a:ext>
            </a:extLst>
          </p:cNvPr>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82914" y="5872162"/>
            <a:ext cx="1690777" cy="914400"/>
          </a:xfrm>
          <a:prstGeom prst="rect">
            <a:avLst/>
          </a:prstGeom>
          <a:noFill/>
        </p:spPr>
      </p:pic>
    </p:spTree>
    <p:extLst>
      <p:ext uri="{BB962C8B-B14F-4D97-AF65-F5344CB8AC3E}">
        <p14:creationId xmlns:p14="http://schemas.microsoft.com/office/powerpoint/2010/main" val="2560750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90702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1" r:id="rId4"/>
    <p:sldLayoutId id="2147483652" r:id="rId5"/>
    <p:sldLayoutId id="2147483654" r:id="rId6"/>
    <p:sldLayoutId id="2147483655" r:id="rId7"/>
    <p:sldLayoutId id="2147483658" r:id="rId8"/>
    <p:sldLayoutId id="2147483665" r:id="rId9"/>
    <p:sldLayoutId id="2147483664" r:id="rId10"/>
    <p:sldLayoutId id="2147483663" r:id="rId11"/>
    <p:sldLayoutId id="2147483662" r:id="rId12"/>
    <p:sldLayoutId id="2147483661" r:id="rId13"/>
    <p:sldLayoutId id="2147483660" r:id="rId14"/>
    <p:sldLayoutId id="2147483659" r:id="rId15"/>
    <p:sldLayoutId id="2147483656" r:id="rId16"/>
    <p:sldLayoutId id="214748365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36.jp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6.gif"/><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10"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7">
            <a:extLst>
              <a:ext uri="{FF2B5EF4-FFF2-40B4-BE49-F238E27FC236}">
                <a16:creationId xmlns:a16="http://schemas.microsoft.com/office/drawing/2014/main" id="{F4CAAB44-C84C-4E10-8EAB-F06FB6317F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57" r="1606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1" name="Title 3">
            <a:extLst>
              <a:ext uri="{FF2B5EF4-FFF2-40B4-BE49-F238E27FC236}">
                <a16:creationId xmlns:a16="http://schemas.microsoft.com/office/drawing/2014/main" id="{4009AA74-1744-4355-98FE-9CDA02402C9C}"/>
              </a:ext>
            </a:extLst>
          </p:cNvPr>
          <p:cNvSpPr>
            <a:spLocks noGrp="1"/>
          </p:cNvSpPr>
          <p:nvPr>
            <p:ph type="title"/>
          </p:nvPr>
        </p:nvSpPr>
        <p:spPr>
          <a:xfrm>
            <a:off x="7234767" y="643467"/>
            <a:ext cx="3363974" cy="1597315"/>
          </a:xfrm>
          <a:noFill/>
          <a:ln w="19050">
            <a:solidFill>
              <a:schemeClr val="tx1"/>
            </a:solidFill>
          </a:ln>
        </p:spPr>
        <p:txBody>
          <a:bodyPr vert="horz" wrap="square" lIns="91440" tIns="45720" rIns="91440" bIns="45720" rtlCol="0" anchor="ctr">
            <a:normAutofit/>
          </a:bodyPr>
          <a:lstStyle/>
          <a:p>
            <a:pPr algn="ctr"/>
            <a:r>
              <a:rPr lang="en-US" sz="3600" kern="1200" dirty="0">
                <a:latin typeface="+mj-lt"/>
                <a:ea typeface="+mj-ea"/>
                <a:cs typeface="+mj-cs"/>
              </a:rPr>
              <a:t>Building Alaska’s Rural Airports</a:t>
            </a:r>
          </a:p>
        </p:txBody>
      </p:sp>
      <p:sp>
        <p:nvSpPr>
          <p:cNvPr id="12" name="Text Placeholder 5">
            <a:extLst>
              <a:ext uri="{FF2B5EF4-FFF2-40B4-BE49-F238E27FC236}">
                <a16:creationId xmlns:a16="http://schemas.microsoft.com/office/drawing/2014/main" id="{326DF532-DAB1-49FE-8346-D8D1979C5FC0}"/>
              </a:ext>
            </a:extLst>
          </p:cNvPr>
          <p:cNvSpPr txBox="1">
            <a:spLocks/>
          </p:cNvSpPr>
          <p:nvPr/>
        </p:nvSpPr>
        <p:spPr>
          <a:xfrm>
            <a:off x="7234768" y="2638044"/>
            <a:ext cx="3363974" cy="34156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dirty="0"/>
              <a:t>Design and Construction </a:t>
            </a:r>
            <a:r>
              <a:rPr lang="en-US" strike="sngStrike" dirty="0"/>
              <a:t>Considerations</a:t>
            </a:r>
          </a:p>
          <a:p>
            <a:pPr marL="0" indent="0" algn="ctr">
              <a:spcBef>
                <a:spcPts val="0"/>
              </a:spcBef>
              <a:buNone/>
            </a:pPr>
            <a:r>
              <a:rPr lang="en-US" b="1" dirty="0"/>
              <a:t>Lessons Learned</a:t>
            </a:r>
          </a:p>
        </p:txBody>
      </p:sp>
    </p:spTree>
    <p:extLst>
      <p:ext uri="{BB962C8B-B14F-4D97-AF65-F5344CB8AC3E}">
        <p14:creationId xmlns:p14="http://schemas.microsoft.com/office/powerpoint/2010/main" val="12319941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3" descr="A large empty field&#10;&#10;Description generated with very high confidence">
            <a:extLst>
              <a:ext uri="{FF2B5EF4-FFF2-40B4-BE49-F238E27FC236}">
                <a16:creationId xmlns:a16="http://schemas.microsoft.com/office/drawing/2014/main" id="{4F675070-E8F9-4E4B-882D-EDF08B209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444" b="31112"/>
          <a:stretch/>
        </p:blipFill>
        <p:spPr>
          <a:xfrm>
            <a:off x="333107" y="270814"/>
            <a:ext cx="11533080" cy="2979379"/>
          </a:xfrm>
          <a:prstGeom prst="rect">
            <a:avLst/>
          </a:prstGeom>
        </p:spPr>
      </p:pic>
      <p:graphicFrame>
        <p:nvGraphicFramePr>
          <p:cNvPr id="3" name="Content Placeholder 9">
            <a:extLst>
              <a:ext uri="{FF2B5EF4-FFF2-40B4-BE49-F238E27FC236}">
                <a16:creationId xmlns:a16="http://schemas.microsoft.com/office/drawing/2014/main" id="{CB6C384B-DC59-485A-A3F1-1DDADD1329BB}"/>
              </a:ext>
            </a:extLst>
          </p:cNvPr>
          <p:cNvGraphicFramePr>
            <a:graphicFrameLocks/>
          </p:cNvGraphicFramePr>
          <p:nvPr>
            <p:extLst>
              <p:ext uri="{D42A27DB-BD31-4B8C-83A1-F6EECF244321}">
                <p14:modId xmlns:p14="http://schemas.microsoft.com/office/powerpoint/2010/main" val="3277549347"/>
              </p:ext>
            </p:extLst>
          </p:nvPr>
        </p:nvGraphicFramePr>
        <p:xfrm>
          <a:off x="6565926" y="2460433"/>
          <a:ext cx="4020979" cy="3200400"/>
        </p:xfrm>
        <a:graphic>
          <a:graphicData uri="http://schemas.openxmlformats.org/drawingml/2006/table">
            <a:tbl>
              <a:tblPr firstRow="1" bandRow="1">
                <a:tableStyleId>{073A0DAA-6AF3-43AB-8588-CEC1D06C72B9}</a:tableStyleId>
              </a:tblPr>
              <a:tblGrid>
                <a:gridCol w="1966783">
                  <a:extLst>
                    <a:ext uri="{9D8B030D-6E8A-4147-A177-3AD203B41FA5}">
                      <a16:colId xmlns:a16="http://schemas.microsoft.com/office/drawing/2014/main" val="3772553143"/>
                    </a:ext>
                  </a:extLst>
                </a:gridCol>
                <a:gridCol w="2054196">
                  <a:extLst>
                    <a:ext uri="{9D8B030D-6E8A-4147-A177-3AD203B41FA5}">
                      <a16:colId xmlns:a16="http://schemas.microsoft.com/office/drawing/2014/main" val="2437497953"/>
                    </a:ext>
                  </a:extLst>
                </a:gridCol>
              </a:tblGrid>
              <a:tr h="533400">
                <a:tc>
                  <a:txBody>
                    <a:bodyPr/>
                    <a:lstStyle/>
                    <a:p>
                      <a:r>
                        <a:rPr lang="en-US" sz="2400" dirty="0"/>
                        <a:t>Location</a:t>
                      </a:r>
                    </a:p>
                  </a:txBody>
                  <a:tcPr marL="137160" marR="137160"/>
                </a:tc>
                <a:tc>
                  <a:txBody>
                    <a:bodyPr/>
                    <a:lstStyle/>
                    <a:p>
                      <a:pPr algn="r"/>
                      <a:r>
                        <a:rPr lang="en-US" sz="2400" dirty="0"/>
                        <a:t>Unit price</a:t>
                      </a:r>
                    </a:p>
                  </a:txBody>
                  <a:tcPr marL="137160" marR="137160"/>
                </a:tc>
                <a:extLst>
                  <a:ext uri="{0D108BD9-81ED-4DB2-BD59-A6C34878D82A}">
                    <a16:rowId xmlns:a16="http://schemas.microsoft.com/office/drawing/2014/main" val="4167928975"/>
                  </a:ext>
                </a:extLst>
              </a:tr>
              <a:tr h="533400">
                <a:tc>
                  <a:txBody>
                    <a:bodyPr/>
                    <a:lstStyle/>
                    <a:p>
                      <a:r>
                        <a:rPr lang="en-US" sz="2400" dirty="0"/>
                        <a:t>Wainwright</a:t>
                      </a:r>
                    </a:p>
                  </a:txBody>
                  <a:tcPr marL="137160" marR="137160"/>
                </a:tc>
                <a:tc>
                  <a:txBody>
                    <a:bodyPr/>
                    <a:lstStyle/>
                    <a:p>
                      <a:pPr algn="r"/>
                      <a:r>
                        <a:rPr lang="en-US" sz="2400" dirty="0"/>
                        <a:t>$435.00 / CY</a:t>
                      </a:r>
                    </a:p>
                  </a:txBody>
                  <a:tcPr marL="137160" marR="137160"/>
                </a:tc>
                <a:extLst>
                  <a:ext uri="{0D108BD9-81ED-4DB2-BD59-A6C34878D82A}">
                    <a16:rowId xmlns:a16="http://schemas.microsoft.com/office/drawing/2014/main" val="1345364710"/>
                  </a:ext>
                </a:extLst>
              </a:tr>
              <a:tr h="533400">
                <a:tc>
                  <a:txBody>
                    <a:bodyPr/>
                    <a:lstStyle/>
                    <a:p>
                      <a:r>
                        <a:rPr lang="en-US" sz="2400" dirty="0"/>
                        <a:t>Atqasuk</a:t>
                      </a:r>
                    </a:p>
                  </a:txBody>
                  <a:tcPr marL="137160" marR="137160"/>
                </a:tc>
                <a:tc>
                  <a:txBody>
                    <a:bodyPr/>
                    <a:lstStyle/>
                    <a:p>
                      <a:pPr algn="r"/>
                      <a:r>
                        <a:rPr lang="en-US" sz="2400" dirty="0"/>
                        <a:t>$520.00 / CY</a:t>
                      </a:r>
                    </a:p>
                  </a:txBody>
                  <a:tcPr marL="137160" marR="137160"/>
                </a:tc>
                <a:extLst>
                  <a:ext uri="{0D108BD9-81ED-4DB2-BD59-A6C34878D82A}">
                    <a16:rowId xmlns:a16="http://schemas.microsoft.com/office/drawing/2014/main" val="3713062472"/>
                  </a:ext>
                </a:extLst>
              </a:tr>
              <a:tr h="533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Nuiqsut</a:t>
                      </a:r>
                    </a:p>
                  </a:txBody>
                  <a:tcPr marL="137160" marR="137160"/>
                </a:tc>
                <a:tc>
                  <a:txBody>
                    <a:bodyPr/>
                    <a:lstStyle/>
                    <a:p>
                      <a:pPr algn="r"/>
                      <a:r>
                        <a:rPr lang="en-US" sz="2400" dirty="0"/>
                        <a:t>$233.00 / CY</a:t>
                      </a:r>
                    </a:p>
                  </a:txBody>
                  <a:tcPr marL="137160" marR="137160"/>
                </a:tc>
                <a:extLst>
                  <a:ext uri="{0D108BD9-81ED-4DB2-BD59-A6C34878D82A}">
                    <a16:rowId xmlns:a16="http://schemas.microsoft.com/office/drawing/2014/main" val="1137935463"/>
                  </a:ext>
                </a:extLst>
              </a:tr>
              <a:tr h="533400">
                <a:tc>
                  <a:txBody>
                    <a:bodyPr/>
                    <a:lstStyle/>
                    <a:p>
                      <a:r>
                        <a:rPr lang="en-US" sz="2400" dirty="0"/>
                        <a:t>Nome</a:t>
                      </a:r>
                    </a:p>
                  </a:txBody>
                  <a:tcPr/>
                </a:tc>
                <a:tc>
                  <a:txBody>
                    <a:bodyPr/>
                    <a:lstStyle/>
                    <a:p>
                      <a:pPr algn="r"/>
                      <a:r>
                        <a:rPr lang="en-US" sz="2400" dirty="0"/>
                        <a:t>$96.00 / CY</a:t>
                      </a:r>
                    </a:p>
                  </a:txBody>
                  <a:tcPr/>
                </a:tc>
                <a:extLst>
                  <a:ext uri="{0D108BD9-81ED-4DB2-BD59-A6C34878D82A}">
                    <a16:rowId xmlns:a16="http://schemas.microsoft.com/office/drawing/2014/main" val="24002925"/>
                  </a:ext>
                </a:extLst>
              </a:tr>
              <a:tr h="533400">
                <a:tc>
                  <a:txBody>
                    <a:bodyPr/>
                    <a:lstStyle/>
                    <a:p>
                      <a:r>
                        <a:rPr lang="en-US" sz="2400" dirty="0"/>
                        <a:t>Cold Foot</a:t>
                      </a:r>
                    </a:p>
                  </a:txBody>
                  <a:tcPr/>
                </a:tc>
                <a:tc>
                  <a:txBody>
                    <a:bodyPr/>
                    <a:lstStyle/>
                    <a:p>
                      <a:pPr algn="r"/>
                      <a:r>
                        <a:rPr lang="en-US" sz="2400" dirty="0"/>
                        <a:t>$20.00 / CY</a:t>
                      </a:r>
                    </a:p>
                  </a:txBody>
                  <a:tcPr/>
                </a:tc>
                <a:extLst>
                  <a:ext uri="{0D108BD9-81ED-4DB2-BD59-A6C34878D82A}">
                    <a16:rowId xmlns:a16="http://schemas.microsoft.com/office/drawing/2014/main" val="3095447864"/>
                  </a:ext>
                </a:extLst>
              </a:tr>
            </a:tbl>
          </a:graphicData>
        </a:graphic>
      </p:graphicFrame>
      <p:grpSp>
        <p:nvGrpSpPr>
          <p:cNvPr id="11" name="Group 10">
            <a:extLst>
              <a:ext uri="{FF2B5EF4-FFF2-40B4-BE49-F238E27FC236}">
                <a16:creationId xmlns:a16="http://schemas.microsoft.com/office/drawing/2014/main" id="{8E3621FA-CF20-49C3-B286-35A2AF4E27BA}"/>
              </a:ext>
            </a:extLst>
          </p:cNvPr>
          <p:cNvGrpSpPr/>
          <p:nvPr/>
        </p:nvGrpSpPr>
        <p:grpSpPr>
          <a:xfrm>
            <a:off x="1847621" y="2418723"/>
            <a:ext cx="3931921" cy="3242110"/>
            <a:chOff x="304800" y="647700"/>
            <a:chExt cx="4343400" cy="3581400"/>
          </a:xfrm>
        </p:grpSpPr>
        <p:pic>
          <p:nvPicPr>
            <p:cNvPr id="5" name="Picture 4" descr="A close up of a map&#10;&#10;Description generated with high confidence">
              <a:extLst>
                <a:ext uri="{FF2B5EF4-FFF2-40B4-BE49-F238E27FC236}">
                  <a16:creationId xmlns:a16="http://schemas.microsoft.com/office/drawing/2014/main" id="{2A91D926-3FE0-4195-8970-36FF05047B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98" t="2259" r="49734" b="62331"/>
            <a:stretch/>
          </p:blipFill>
          <p:spPr>
            <a:xfrm>
              <a:off x="304800" y="647700"/>
              <a:ext cx="4343400" cy="3581400"/>
            </a:xfrm>
            <a:prstGeom prst="rect">
              <a:avLst/>
            </a:prstGeom>
          </p:spPr>
        </p:pic>
        <p:sp>
          <p:nvSpPr>
            <p:cNvPr id="6" name="Star: 5 Points 5">
              <a:extLst>
                <a:ext uri="{FF2B5EF4-FFF2-40B4-BE49-F238E27FC236}">
                  <a16:creationId xmlns:a16="http://schemas.microsoft.com/office/drawing/2014/main" id="{C04BCC21-FBA5-443F-96E2-4F49AB68178A}"/>
                </a:ext>
              </a:extLst>
            </p:cNvPr>
            <p:cNvSpPr/>
            <p:nvPr/>
          </p:nvSpPr>
          <p:spPr>
            <a:xfrm>
              <a:off x="3962400" y="1090229"/>
              <a:ext cx="274320" cy="27432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EF7F7EE5-6D2C-4594-BAAB-C988F5F02680}"/>
                </a:ext>
              </a:extLst>
            </p:cNvPr>
            <p:cNvSpPr/>
            <p:nvPr/>
          </p:nvSpPr>
          <p:spPr>
            <a:xfrm>
              <a:off x="2819400" y="990600"/>
              <a:ext cx="274320" cy="27432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7825656D-65EC-4271-A122-600659B75E87}"/>
                </a:ext>
              </a:extLst>
            </p:cNvPr>
            <p:cNvSpPr/>
            <p:nvPr/>
          </p:nvSpPr>
          <p:spPr>
            <a:xfrm>
              <a:off x="2377440" y="827111"/>
              <a:ext cx="274320" cy="27432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B3CB244D-B332-46E3-92C1-E75BA47FAFC5}"/>
                </a:ext>
              </a:extLst>
            </p:cNvPr>
            <p:cNvSpPr/>
            <p:nvPr/>
          </p:nvSpPr>
          <p:spPr>
            <a:xfrm>
              <a:off x="4191000" y="2590800"/>
              <a:ext cx="274320" cy="27432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24726916-6A15-44B4-8B80-A9C45C25F75D}"/>
                </a:ext>
              </a:extLst>
            </p:cNvPr>
            <p:cNvSpPr/>
            <p:nvPr/>
          </p:nvSpPr>
          <p:spPr>
            <a:xfrm>
              <a:off x="914400" y="3810000"/>
              <a:ext cx="274320" cy="27432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0322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48DAD999-EC47-45A9-B684-31C15F4BB668}"/>
              </a:ext>
            </a:extLst>
          </p:cNvPr>
          <p:cNvSpPr txBox="1">
            <a:spLocks/>
          </p:cNvSpPr>
          <p:nvPr/>
        </p:nvSpPr>
        <p:spPr>
          <a:xfrm>
            <a:off x="8879765" y="385588"/>
            <a:ext cx="3008313" cy="4691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dirty="0"/>
              <a:t>Contract labor</a:t>
            </a:r>
          </a:p>
          <a:p>
            <a:pPr marL="457200" indent="-457200">
              <a:buFont typeface="Wingdings" panose="05000000000000000000" pitchFamily="2" charset="2"/>
              <a:buChar char="Q"/>
            </a:pPr>
            <a:r>
              <a:rPr lang="en-US" dirty="0"/>
              <a:t>Keep it simple</a:t>
            </a:r>
          </a:p>
          <a:p>
            <a:pPr marL="457200" indent="-457200">
              <a:buFont typeface="Wingdings" panose="05000000000000000000" pitchFamily="2" charset="2"/>
              <a:buChar char="Q"/>
            </a:pPr>
            <a:endParaRPr lang="en-US" dirty="0"/>
          </a:p>
        </p:txBody>
      </p:sp>
      <p:pic>
        <p:nvPicPr>
          <p:cNvPr id="14" name="Picture 13">
            <a:extLst>
              <a:ext uri="{FF2B5EF4-FFF2-40B4-BE49-F238E27FC236}">
                <a16:creationId xmlns:a16="http://schemas.microsoft.com/office/drawing/2014/main" id="{24A3A571-8AB5-49B3-BCF5-1E4FD3833E10}"/>
              </a:ext>
            </a:extLst>
          </p:cNvPr>
          <p:cNvPicPr/>
          <p:nvPr/>
        </p:nvPicPr>
        <p:blipFill rotWithShape="1">
          <a:blip r:embed="rId2"/>
          <a:srcRect r="1997" b="12023"/>
          <a:stretch/>
        </p:blipFill>
        <p:spPr bwMode="auto">
          <a:xfrm>
            <a:off x="303921" y="1584776"/>
            <a:ext cx="11584157" cy="4074036"/>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22FB4816-4E78-4AD9-9464-BC8BDCCA2EB7}"/>
              </a:ext>
            </a:extLst>
          </p:cNvPr>
          <p:cNvPicPr/>
          <p:nvPr/>
        </p:nvPicPr>
        <p:blipFill rotWithShape="1">
          <a:blip r:embed="rId3"/>
          <a:srcRect l="2625" t="16559" b="18354"/>
          <a:stretch/>
        </p:blipFill>
        <p:spPr bwMode="auto">
          <a:xfrm>
            <a:off x="457201" y="1698438"/>
            <a:ext cx="5652053" cy="1797424"/>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6" name="Title 4">
            <a:extLst>
              <a:ext uri="{FF2B5EF4-FFF2-40B4-BE49-F238E27FC236}">
                <a16:creationId xmlns:a16="http://schemas.microsoft.com/office/drawing/2014/main" id="{286E4F29-E571-4A4C-8BF5-C8E578B7E0CD}"/>
              </a:ext>
            </a:extLst>
          </p:cNvPr>
          <p:cNvSpPr txBox="1">
            <a:spLocks/>
          </p:cNvSpPr>
          <p:nvPr/>
        </p:nvSpPr>
        <p:spPr>
          <a:xfrm>
            <a:off x="438150" y="241409"/>
            <a:ext cx="8138160" cy="943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effectLst>
                  <a:outerShdw blurRad="38100" dist="38100" dir="2700000" algn="tl">
                    <a:srgbClr val="000000">
                      <a:alpha val="43137"/>
                    </a:srgbClr>
                  </a:outerShdw>
                </a:effectLst>
              </a:rPr>
              <a:t>MAINTENANCE &amp; OPERATIONS</a:t>
            </a:r>
          </a:p>
        </p:txBody>
      </p:sp>
      <p:pic>
        <p:nvPicPr>
          <p:cNvPr id="7" name="Picture 6">
            <a:extLst>
              <a:ext uri="{FF2B5EF4-FFF2-40B4-BE49-F238E27FC236}">
                <a16:creationId xmlns:a16="http://schemas.microsoft.com/office/drawing/2014/main" id="{AA61F1C0-0A66-4FCD-AA8D-2231AFF85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Tree>
    <p:extLst>
      <p:ext uri="{BB962C8B-B14F-4D97-AF65-F5344CB8AC3E}">
        <p14:creationId xmlns:p14="http://schemas.microsoft.com/office/powerpoint/2010/main" val="640185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generated with very high confidence">
            <a:extLst>
              <a:ext uri="{FF2B5EF4-FFF2-40B4-BE49-F238E27FC236}">
                <a16:creationId xmlns:a16="http://schemas.microsoft.com/office/drawing/2014/main" id="{3DB37872-CA3A-434A-ADDF-4BC4D9375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4" t="12652" r="11666" b="44849"/>
          <a:stretch/>
        </p:blipFill>
        <p:spPr>
          <a:xfrm>
            <a:off x="314587" y="1859193"/>
            <a:ext cx="11562826" cy="3854276"/>
          </a:xfrm>
          <a:prstGeom prst="rect">
            <a:avLst/>
          </a:prstGeom>
        </p:spPr>
      </p:pic>
      <p:pic>
        <p:nvPicPr>
          <p:cNvPr id="11" name="Picture 10">
            <a:extLst>
              <a:ext uri="{FF2B5EF4-FFF2-40B4-BE49-F238E27FC236}">
                <a16:creationId xmlns:a16="http://schemas.microsoft.com/office/drawing/2014/main" id="{845C688B-9798-4401-AE08-BD28B4744A7C}"/>
              </a:ext>
            </a:extLst>
          </p:cNvPr>
          <p:cNvPicPr>
            <a:picLocks noChangeAspect="1"/>
          </p:cNvPicPr>
          <p:nvPr/>
        </p:nvPicPr>
        <p:blipFill>
          <a:blip r:embed="rId4"/>
          <a:stretch>
            <a:fillRect/>
          </a:stretch>
        </p:blipFill>
        <p:spPr>
          <a:xfrm>
            <a:off x="1859703" y="1555871"/>
            <a:ext cx="5212080" cy="866308"/>
          </a:xfrm>
          <a:prstGeom prst="rect">
            <a:avLst/>
          </a:prstGeom>
        </p:spPr>
      </p:pic>
      <p:sp>
        <p:nvSpPr>
          <p:cNvPr id="5" name="Title 4">
            <a:extLst>
              <a:ext uri="{FF2B5EF4-FFF2-40B4-BE49-F238E27FC236}">
                <a16:creationId xmlns:a16="http://schemas.microsoft.com/office/drawing/2014/main" id="{D9EC7BA6-4620-4C33-ADB9-BB1464605DFD}"/>
              </a:ext>
            </a:extLst>
          </p:cNvPr>
          <p:cNvSpPr txBox="1">
            <a:spLocks/>
          </p:cNvSpPr>
          <p:nvPr/>
        </p:nvSpPr>
        <p:spPr>
          <a:xfrm>
            <a:off x="438150" y="241409"/>
            <a:ext cx="4989512" cy="943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effectLst>
                  <a:outerShdw blurRad="38100" dist="38100" dir="2700000" algn="tl">
                    <a:srgbClr val="000000">
                      <a:alpha val="43137"/>
                    </a:srgbClr>
                  </a:outerShdw>
                </a:effectLst>
              </a:rPr>
              <a:t>PERMITTING</a:t>
            </a:r>
          </a:p>
        </p:txBody>
      </p:sp>
      <p:pic>
        <p:nvPicPr>
          <p:cNvPr id="6" name="Picture 5" descr="A picture containing grass, outdoor, sky, fence&#10;&#10;Description generated with very high confidence">
            <a:extLst>
              <a:ext uri="{FF2B5EF4-FFF2-40B4-BE49-F238E27FC236}">
                <a16:creationId xmlns:a16="http://schemas.microsoft.com/office/drawing/2014/main" id="{DE0A8AA3-3865-4E01-B961-19409FD03F75}"/>
              </a:ext>
            </a:extLst>
          </p:cNvPr>
          <p:cNvPicPr>
            <a:picLocks noChangeAspect="1"/>
          </p:cNvPicPr>
          <p:nvPr/>
        </p:nvPicPr>
        <p:blipFill rotWithShape="1">
          <a:blip r:embed="rId5">
            <a:extLst>
              <a:ext uri="{28A0092B-C50C-407E-A947-70E740481C1C}">
                <a14:useLocalDpi xmlns:a14="http://schemas.microsoft.com/office/drawing/2010/main" val="0"/>
              </a:ext>
            </a:extLst>
          </a:blip>
          <a:srcRect b="15385"/>
          <a:stretch/>
        </p:blipFill>
        <p:spPr>
          <a:xfrm>
            <a:off x="7417607" y="241409"/>
            <a:ext cx="4459806" cy="2830261"/>
          </a:xfrm>
          <a:prstGeom prst="rect">
            <a:avLst/>
          </a:prstGeom>
        </p:spPr>
      </p:pic>
      <p:pic>
        <p:nvPicPr>
          <p:cNvPr id="7" name="Picture 6">
            <a:extLst>
              <a:ext uri="{FF2B5EF4-FFF2-40B4-BE49-F238E27FC236}">
                <a16:creationId xmlns:a16="http://schemas.microsoft.com/office/drawing/2014/main" id="{D92E941D-D1EA-4091-83DF-294FE2A57D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Tree>
    <p:extLst>
      <p:ext uri="{BB962C8B-B14F-4D97-AF65-F5344CB8AC3E}">
        <p14:creationId xmlns:p14="http://schemas.microsoft.com/office/powerpoint/2010/main" val="17428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e sitting on top of a dry grass field&#10;&#10;Description generated with high confidence">
            <a:extLst>
              <a:ext uri="{FF2B5EF4-FFF2-40B4-BE49-F238E27FC236}">
                <a16:creationId xmlns:a16="http://schemas.microsoft.com/office/drawing/2014/main" id="{BDB2C320-932A-4F86-B22B-389737624099}"/>
              </a:ext>
            </a:extLst>
          </p:cNvPr>
          <p:cNvPicPr>
            <a:picLocks noChangeAspect="1"/>
          </p:cNvPicPr>
          <p:nvPr/>
        </p:nvPicPr>
        <p:blipFill rotWithShape="1">
          <a:blip r:embed="rId2">
            <a:extLst>
              <a:ext uri="{28A0092B-C50C-407E-A947-70E740481C1C}">
                <a14:useLocalDpi xmlns:a14="http://schemas.microsoft.com/office/drawing/2010/main" val="0"/>
              </a:ext>
            </a:extLst>
          </a:blip>
          <a:srcRect t="10103" r="21328" b="16725"/>
          <a:stretch/>
        </p:blipFill>
        <p:spPr>
          <a:xfrm>
            <a:off x="4956310" y="261404"/>
            <a:ext cx="6917267" cy="5459665"/>
          </a:xfrm>
          <a:prstGeom prst="rect">
            <a:avLst/>
          </a:prstGeom>
        </p:spPr>
      </p:pic>
      <p:pic>
        <p:nvPicPr>
          <p:cNvPr id="9" name="Picture 8" descr="A machine on the field&#10;&#10;Description generated with very high confidence">
            <a:extLst>
              <a:ext uri="{FF2B5EF4-FFF2-40B4-BE49-F238E27FC236}">
                <a16:creationId xmlns:a16="http://schemas.microsoft.com/office/drawing/2014/main" id="{701132B5-8EF0-4F0B-90B2-240699101B95}"/>
              </a:ext>
            </a:extLst>
          </p:cNvPr>
          <p:cNvPicPr>
            <a:picLocks noChangeAspect="1"/>
          </p:cNvPicPr>
          <p:nvPr/>
        </p:nvPicPr>
        <p:blipFill rotWithShape="1">
          <a:blip r:embed="rId3">
            <a:extLst>
              <a:ext uri="{28A0092B-C50C-407E-A947-70E740481C1C}">
                <a14:useLocalDpi xmlns:a14="http://schemas.microsoft.com/office/drawing/2010/main" val="0"/>
              </a:ext>
            </a:extLst>
          </a:blip>
          <a:srcRect l="10945" t="1" r="14056" b="20824"/>
          <a:stretch/>
        </p:blipFill>
        <p:spPr>
          <a:xfrm>
            <a:off x="318423" y="261404"/>
            <a:ext cx="4544890" cy="3598497"/>
          </a:xfrm>
          <a:prstGeom prst="rect">
            <a:avLst/>
          </a:prstGeom>
        </p:spPr>
      </p:pic>
      <p:pic>
        <p:nvPicPr>
          <p:cNvPr id="10" name="Picture 9" descr="A picture containing grass, outdoor&#10;&#10;Description generated with very high confidence">
            <a:extLst>
              <a:ext uri="{FF2B5EF4-FFF2-40B4-BE49-F238E27FC236}">
                <a16:creationId xmlns:a16="http://schemas.microsoft.com/office/drawing/2014/main" id="{A10C41BE-25BC-4428-BA6E-A5EDD3769C9E}"/>
              </a:ext>
            </a:extLst>
          </p:cNvPr>
          <p:cNvPicPr>
            <a:picLocks noChangeAspect="1"/>
          </p:cNvPicPr>
          <p:nvPr/>
        </p:nvPicPr>
        <p:blipFill rotWithShape="1">
          <a:blip r:embed="rId4">
            <a:extLst>
              <a:ext uri="{28A0092B-C50C-407E-A947-70E740481C1C}">
                <a14:useLocalDpi xmlns:a14="http://schemas.microsoft.com/office/drawing/2010/main" val="0"/>
              </a:ext>
            </a:extLst>
          </a:blip>
          <a:srcRect l="19869" t="30646" r="8810" b="32784"/>
          <a:stretch/>
        </p:blipFill>
        <p:spPr>
          <a:xfrm>
            <a:off x="318423" y="3973218"/>
            <a:ext cx="4544890" cy="1747851"/>
          </a:xfrm>
          <a:prstGeom prst="rect">
            <a:avLst/>
          </a:prstGeom>
        </p:spPr>
      </p:pic>
      <p:pic>
        <p:nvPicPr>
          <p:cNvPr id="8" name="Picture 7">
            <a:extLst>
              <a:ext uri="{FF2B5EF4-FFF2-40B4-BE49-F238E27FC236}">
                <a16:creationId xmlns:a16="http://schemas.microsoft.com/office/drawing/2014/main" id="{A92BEFEE-E2A0-4280-91FF-4E6BE8CCA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Tree>
    <p:extLst>
      <p:ext uri="{BB962C8B-B14F-4D97-AF65-F5344CB8AC3E}">
        <p14:creationId xmlns:p14="http://schemas.microsoft.com/office/powerpoint/2010/main" val="2923396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ound, outdoor, yellow&#10;&#10;Description generated with very high confidence">
            <a:extLst>
              <a:ext uri="{FF2B5EF4-FFF2-40B4-BE49-F238E27FC236}">
                <a16:creationId xmlns:a16="http://schemas.microsoft.com/office/drawing/2014/main" id="{B7374141-3D6F-4CD9-AA9C-3B343A69FEEA}"/>
              </a:ext>
            </a:extLst>
          </p:cNvPr>
          <p:cNvPicPr>
            <a:picLocks noChangeAspect="1"/>
          </p:cNvPicPr>
          <p:nvPr/>
        </p:nvPicPr>
        <p:blipFill rotWithShape="1">
          <a:blip r:embed="rId3">
            <a:extLst>
              <a:ext uri="{28A0092B-C50C-407E-A947-70E740481C1C}">
                <a14:useLocalDpi xmlns:a14="http://schemas.microsoft.com/office/drawing/2010/main" val="0"/>
              </a:ext>
            </a:extLst>
          </a:blip>
          <a:srcRect l="17688" r="11361" b="2"/>
          <a:stretch/>
        </p:blipFill>
        <p:spPr>
          <a:xfrm>
            <a:off x="4198620" y="320511"/>
            <a:ext cx="3794760" cy="393097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Content Placeholder 15" descr="A group of people on a beach&#10;&#10;Description generated with high confidence">
            <a:extLst>
              <a:ext uri="{FF2B5EF4-FFF2-40B4-BE49-F238E27FC236}">
                <a16:creationId xmlns:a16="http://schemas.microsoft.com/office/drawing/2014/main" id="{33D7A4CC-E764-4618-9505-5CA3E088F11E}"/>
              </a:ext>
            </a:extLst>
          </p:cNvPr>
          <p:cNvPicPr>
            <a:picLocks noChangeAspect="1"/>
          </p:cNvPicPr>
          <p:nvPr/>
        </p:nvPicPr>
        <p:blipFill rotWithShape="1">
          <a:blip r:embed="rId4">
            <a:extLst>
              <a:ext uri="{28A0092B-C50C-407E-A947-70E740481C1C}">
                <a14:useLocalDpi xmlns:a14="http://schemas.microsoft.com/office/drawing/2010/main" val="0"/>
              </a:ext>
            </a:extLst>
          </a:blip>
          <a:srcRect l="9093" r="18505" b="-2"/>
          <a:stretch/>
        </p:blipFill>
        <p:spPr>
          <a:xfrm>
            <a:off x="322098" y="320511"/>
            <a:ext cx="3794760" cy="3930978"/>
          </a:xfrm>
          <a:prstGeom prst="rect">
            <a:avLst/>
          </a:prstGeom>
        </p:spPr>
      </p:pic>
      <p:pic>
        <p:nvPicPr>
          <p:cNvPr id="4" name="Picture 3">
            <a:extLst>
              <a:ext uri="{FF2B5EF4-FFF2-40B4-BE49-F238E27FC236}">
                <a16:creationId xmlns:a16="http://schemas.microsoft.com/office/drawing/2014/main" id="{7F0DFFF0-C594-413A-A154-CE777B6DEE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46" r="5794" b="-1"/>
          <a:stretch/>
        </p:blipFill>
        <p:spPr>
          <a:xfrm>
            <a:off x="8075142" y="320511"/>
            <a:ext cx="3794760" cy="393097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cxnSp>
        <p:nvCxnSpPr>
          <p:cNvPr id="38" name="Straight Connector 9">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E6EB52"/>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id="{2429FEB6-0712-4CE1-AAE5-03FF995AD908}"/>
              </a:ext>
            </a:extLst>
          </p:cNvPr>
          <p:cNvSpPr txBox="1">
            <a:spLocks/>
          </p:cNvSpPr>
          <p:nvPr/>
        </p:nvSpPr>
        <p:spPr>
          <a:xfrm>
            <a:off x="3601244" y="4543505"/>
            <a:ext cx="4989512" cy="943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effectLst>
                  <a:outerShdw blurRad="38100" dist="38100" dir="2700000" algn="tl">
                    <a:srgbClr val="000000">
                      <a:alpha val="43137"/>
                    </a:srgbClr>
                  </a:outerShdw>
                </a:effectLst>
              </a:rPr>
              <a:t>INNOVATION</a:t>
            </a:r>
          </a:p>
        </p:txBody>
      </p:sp>
    </p:spTree>
    <p:extLst>
      <p:ext uri="{BB962C8B-B14F-4D97-AF65-F5344CB8AC3E}">
        <p14:creationId xmlns:p14="http://schemas.microsoft.com/office/powerpoint/2010/main" val="2119332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sandy beach&#10;&#10;Description generated with high confidence">
            <a:extLst>
              <a:ext uri="{FF2B5EF4-FFF2-40B4-BE49-F238E27FC236}">
                <a16:creationId xmlns:a16="http://schemas.microsoft.com/office/drawing/2014/main" id="{5200E87B-9AA6-4651-A65F-5F6AE2B2E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66" t="11768" r="18214"/>
          <a:stretch/>
        </p:blipFill>
        <p:spPr>
          <a:xfrm>
            <a:off x="6195801" y="289961"/>
            <a:ext cx="5634754" cy="5363576"/>
          </a:xfrm>
          <a:prstGeom prst="rect">
            <a:avLst/>
          </a:prstGeom>
        </p:spPr>
      </p:pic>
      <p:pic>
        <p:nvPicPr>
          <p:cNvPr id="5" name="Content Placeholder 8" descr="A picture containing ground, outdoor, red, sitting&#10;&#10;Description generated with very high confidence">
            <a:extLst>
              <a:ext uri="{FF2B5EF4-FFF2-40B4-BE49-F238E27FC236}">
                <a16:creationId xmlns:a16="http://schemas.microsoft.com/office/drawing/2014/main" id="{29E7AF6D-8866-44D7-B0AE-6BA4C1022DAE}"/>
              </a:ext>
            </a:extLst>
          </p:cNvPr>
          <p:cNvPicPr>
            <a:picLocks noChangeAspect="1"/>
          </p:cNvPicPr>
          <p:nvPr/>
        </p:nvPicPr>
        <p:blipFill rotWithShape="1">
          <a:blip r:embed="rId4">
            <a:extLst>
              <a:ext uri="{28A0092B-C50C-407E-A947-70E740481C1C}">
                <a14:useLocalDpi xmlns:a14="http://schemas.microsoft.com/office/drawing/2010/main" val="0"/>
              </a:ext>
            </a:extLst>
          </a:blip>
          <a:srcRect l="10604" t="10275" r="7359" b="12765"/>
          <a:stretch/>
        </p:blipFill>
        <p:spPr>
          <a:xfrm>
            <a:off x="361445" y="1622511"/>
            <a:ext cx="5734555" cy="4031026"/>
          </a:xfrm>
          <a:prstGeom prst="rect">
            <a:avLst/>
          </a:prstGeom>
        </p:spPr>
      </p:pic>
      <p:pic>
        <p:nvPicPr>
          <p:cNvPr id="6" name="Picture 5">
            <a:extLst>
              <a:ext uri="{FF2B5EF4-FFF2-40B4-BE49-F238E27FC236}">
                <a16:creationId xmlns:a16="http://schemas.microsoft.com/office/drawing/2014/main" id="{43B06BF0-173B-4D4F-BBA6-2928FACFB9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
        <p:nvSpPr>
          <p:cNvPr id="7" name="Title 4">
            <a:extLst>
              <a:ext uri="{FF2B5EF4-FFF2-40B4-BE49-F238E27FC236}">
                <a16:creationId xmlns:a16="http://schemas.microsoft.com/office/drawing/2014/main" id="{908688BB-3570-4029-B20E-807F88184F08}"/>
              </a:ext>
            </a:extLst>
          </p:cNvPr>
          <p:cNvSpPr txBox="1">
            <a:spLocks/>
          </p:cNvSpPr>
          <p:nvPr/>
        </p:nvSpPr>
        <p:spPr>
          <a:xfrm>
            <a:off x="438150" y="241409"/>
            <a:ext cx="4989512" cy="943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effectLst>
                  <a:outerShdw blurRad="38100" dist="38100" dir="2700000" algn="tl">
                    <a:srgbClr val="000000">
                      <a:alpha val="43137"/>
                    </a:srgbClr>
                  </a:outerShdw>
                </a:effectLst>
              </a:rPr>
              <a:t>STAY HUMBLE</a:t>
            </a:r>
          </a:p>
        </p:txBody>
      </p:sp>
      <p:sp>
        <p:nvSpPr>
          <p:cNvPr id="8" name="Text Placeholder 3">
            <a:extLst>
              <a:ext uri="{FF2B5EF4-FFF2-40B4-BE49-F238E27FC236}">
                <a16:creationId xmlns:a16="http://schemas.microsoft.com/office/drawing/2014/main" id="{1D1C9443-37C3-4817-98F1-5AF306492474}"/>
              </a:ext>
            </a:extLst>
          </p:cNvPr>
          <p:cNvSpPr txBox="1">
            <a:spLocks/>
          </p:cNvSpPr>
          <p:nvPr/>
        </p:nvSpPr>
        <p:spPr>
          <a:xfrm>
            <a:off x="438150" y="981075"/>
            <a:ext cx="5377542" cy="4691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it is the only way to keep growing</a:t>
            </a:r>
          </a:p>
        </p:txBody>
      </p:sp>
    </p:spTree>
    <p:extLst>
      <p:ext uri="{BB962C8B-B14F-4D97-AF65-F5344CB8AC3E}">
        <p14:creationId xmlns:p14="http://schemas.microsoft.com/office/powerpoint/2010/main" val="2265360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beach&#10;&#10;Description generated with very high confidence">
            <a:extLst>
              <a:ext uri="{FF2B5EF4-FFF2-40B4-BE49-F238E27FC236}">
                <a16:creationId xmlns:a16="http://schemas.microsoft.com/office/drawing/2014/main" id="{60B1676A-7D2C-4D39-8220-5E59B94536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99" t="33334" r="1731" b="41409"/>
          <a:stretch/>
        </p:blipFill>
        <p:spPr>
          <a:xfrm>
            <a:off x="0" y="1"/>
            <a:ext cx="12192000" cy="2859314"/>
          </a:xfrm>
          <a:prstGeom prst="rect">
            <a:avLst/>
          </a:prstGeom>
        </p:spPr>
      </p:pic>
      <p:pic>
        <p:nvPicPr>
          <p:cNvPr id="6" name="Picture 5" descr="A view of a snow covered slope&#10;&#10;Description generated with very high confidence">
            <a:extLst>
              <a:ext uri="{FF2B5EF4-FFF2-40B4-BE49-F238E27FC236}">
                <a16:creationId xmlns:a16="http://schemas.microsoft.com/office/drawing/2014/main" id="{5E5D78AC-EFE2-46CC-8EB8-50C957F1C6F4}"/>
              </a:ext>
            </a:extLst>
          </p:cNvPr>
          <p:cNvPicPr>
            <a:picLocks noChangeAspect="1"/>
          </p:cNvPicPr>
          <p:nvPr/>
        </p:nvPicPr>
        <p:blipFill rotWithShape="1">
          <a:blip r:embed="rId4">
            <a:extLst>
              <a:ext uri="{28A0092B-C50C-407E-A947-70E740481C1C}">
                <a14:useLocalDpi xmlns:a14="http://schemas.microsoft.com/office/drawing/2010/main" val="0"/>
              </a:ext>
            </a:extLst>
          </a:blip>
          <a:srcRect t="36040" b="34614"/>
          <a:stretch/>
        </p:blipFill>
        <p:spPr>
          <a:xfrm>
            <a:off x="0" y="2977869"/>
            <a:ext cx="12223437" cy="2690281"/>
          </a:xfrm>
          <a:prstGeom prst="rect">
            <a:avLst/>
          </a:prstGeom>
        </p:spPr>
      </p:pic>
      <p:pic>
        <p:nvPicPr>
          <p:cNvPr id="4" name="Picture 3">
            <a:extLst>
              <a:ext uri="{FF2B5EF4-FFF2-40B4-BE49-F238E27FC236}">
                <a16:creationId xmlns:a16="http://schemas.microsoft.com/office/drawing/2014/main" id="{9E70E026-2D04-4A78-A392-88DBA8E537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Tree>
    <p:extLst>
      <p:ext uri="{BB962C8B-B14F-4D97-AF65-F5344CB8AC3E}">
        <p14:creationId xmlns:p14="http://schemas.microsoft.com/office/powerpoint/2010/main" val="3756806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88A23-BD63-43BF-B659-E38CC3583326}"/>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C47984AE-1208-4348-A9E5-A17F39FDF870}"/>
              </a:ext>
            </a:extLst>
          </p:cNvPr>
          <p:cNvSpPr>
            <a:spLocks noGrp="1"/>
          </p:cNvSpPr>
          <p:nvPr>
            <p:ph type="body" sz="quarter" idx="10"/>
          </p:nvPr>
        </p:nvSpPr>
        <p:spPr/>
        <p:txBody>
          <a:bodyPr/>
          <a:lstStyle/>
          <a:p>
            <a:pPr marL="0" indent="0" algn="ctr">
              <a:buNone/>
            </a:pPr>
            <a:r>
              <a:rPr lang="en-US" dirty="0"/>
              <a:t>Questions?</a:t>
            </a:r>
          </a:p>
        </p:txBody>
      </p:sp>
      <p:sp>
        <p:nvSpPr>
          <p:cNvPr id="4" name="TextBox 3">
            <a:extLst>
              <a:ext uri="{FF2B5EF4-FFF2-40B4-BE49-F238E27FC236}">
                <a16:creationId xmlns:a16="http://schemas.microsoft.com/office/drawing/2014/main" id="{17601973-4087-48D3-BCC3-9F253B24F89F}"/>
              </a:ext>
            </a:extLst>
          </p:cNvPr>
          <p:cNvSpPr txBox="1"/>
          <p:nvPr/>
        </p:nvSpPr>
        <p:spPr>
          <a:xfrm>
            <a:off x="617537" y="4193630"/>
            <a:ext cx="5139559" cy="830997"/>
          </a:xfrm>
          <a:prstGeom prst="rect">
            <a:avLst/>
          </a:prstGeom>
          <a:noFill/>
        </p:spPr>
        <p:txBody>
          <a:bodyPr wrap="square" rtlCol="0">
            <a:spAutoFit/>
          </a:bodyPr>
          <a:lstStyle/>
          <a:p>
            <a:r>
              <a:rPr lang="en-US" sz="2400" dirty="0"/>
              <a:t>Angela M. Smith, PE</a:t>
            </a:r>
          </a:p>
          <a:p>
            <a:r>
              <a:rPr lang="en-US" sz="2400" dirty="0"/>
              <a:t>Associate | Aviation Group Manager</a:t>
            </a:r>
          </a:p>
        </p:txBody>
      </p:sp>
    </p:spTree>
    <p:extLst>
      <p:ext uri="{BB962C8B-B14F-4D97-AF65-F5344CB8AC3E}">
        <p14:creationId xmlns:p14="http://schemas.microsoft.com/office/powerpoint/2010/main" val="7225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B0D571-86BC-49CC-8A7E-399E4FDF0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1232" y="-3701"/>
            <a:ext cx="8100768" cy="6865402"/>
          </a:xfrm>
          <a:prstGeom prst="rect">
            <a:avLst/>
          </a:prstGeom>
        </p:spPr>
      </p:pic>
      <p:sp>
        <p:nvSpPr>
          <p:cNvPr id="18" name="TextBox 17">
            <a:extLst>
              <a:ext uri="{FF2B5EF4-FFF2-40B4-BE49-F238E27FC236}">
                <a16:creationId xmlns:a16="http://schemas.microsoft.com/office/drawing/2014/main" id="{9E4E64D2-AE52-4DE6-88EF-5E47ADAF7EC2}"/>
              </a:ext>
            </a:extLst>
          </p:cNvPr>
          <p:cNvSpPr txBox="1"/>
          <p:nvPr/>
        </p:nvSpPr>
        <p:spPr>
          <a:xfrm>
            <a:off x="271083" y="1775555"/>
            <a:ext cx="3888223" cy="3354765"/>
          </a:xfrm>
          <a:prstGeom prst="rect">
            <a:avLst/>
          </a:prstGeom>
          <a:noFill/>
        </p:spPr>
        <p:txBody>
          <a:bodyPr wrap="square" rtlCol="0">
            <a:spAutoFit/>
          </a:bodyPr>
          <a:lstStyle/>
          <a:p>
            <a:pPr marL="457200" indent="-457200">
              <a:spcAft>
                <a:spcPts val="1200"/>
              </a:spcAft>
              <a:buFont typeface="Wingdings" panose="05000000000000000000" pitchFamily="2" charset="2"/>
              <a:buChar char=""/>
            </a:pPr>
            <a:r>
              <a:rPr lang="en-US" sz="2600" dirty="0"/>
              <a:t>700+ landing strips</a:t>
            </a:r>
          </a:p>
          <a:p>
            <a:pPr marL="457200" indent="-457200">
              <a:spcAft>
                <a:spcPts val="1200"/>
              </a:spcAft>
              <a:buFont typeface="Wingdings" panose="05000000000000000000" pitchFamily="2" charset="2"/>
              <a:buChar char=""/>
            </a:pPr>
            <a:r>
              <a:rPr lang="en-US" sz="2600" dirty="0"/>
              <a:t>DOT&amp;PF owns and operates 239 airports</a:t>
            </a:r>
          </a:p>
          <a:p>
            <a:pPr marL="457200" indent="-457200">
              <a:spcAft>
                <a:spcPts val="1200"/>
              </a:spcAft>
              <a:buFont typeface="Wingdings" panose="05000000000000000000" pitchFamily="2" charset="2"/>
              <a:buChar char=""/>
            </a:pPr>
            <a:r>
              <a:rPr lang="en-US" sz="2600" dirty="0"/>
              <a:t>3 international airports</a:t>
            </a:r>
          </a:p>
          <a:p>
            <a:pPr marL="457200" indent="-457200">
              <a:spcAft>
                <a:spcPts val="1200"/>
              </a:spcAft>
              <a:buFont typeface="Wingdings" panose="05000000000000000000" pitchFamily="2" charset="2"/>
              <a:buChar char=""/>
            </a:pPr>
            <a:r>
              <a:rPr lang="en-US" sz="2600" dirty="0"/>
              <a:t>ANC is the 5</a:t>
            </a:r>
            <a:r>
              <a:rPr lang="en-US" sz="2600" baseline="30000" dirty="0"/>
              <a:t>th</a:t>
            </a:r>
            <a:r>
              <a:rPr lang="en-US" sz="2600" dirty="0"/>
              <a:t> busiest cargo hub in the world</a:t>
            </a:r>
          </a:p>
        </p:txBody>
      </p:sp>
      <p:sp>
        <p:nvSpPr>
          <p:cNvPr id="5" name="Title 4">
            <a:extLst>
              <a:ext uri="{FF2B5EF4-FFF2-40B4-BE49-F238E27FC236}">
                <a16:creationId xmlns:a16="http://schemas.microsoft.com/office/drawing/2014/main" id="{17C0886C-F698-450E-832E-1CDFC374E5EA}"/>
              </a:ext>
            </a:extLst>
          </p:cNvPr>
          <p:cNvSpPr txBox="1">
            <a:spLocks/>
          </p:cNvSpPr>
          <p:nvPr/>
        </p:nvSpPr>
        <p:spPr>
          <a:xfrm>
            <a:off x="438150" y="241409"/>
            <a:ext cx="3559315" cy="1506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38100" dist="38100" dir="2700000" algn="tl">
                    <a:srgbClr val="000000">
                      <a:alpha val="43137"/>
                    </a:srgbClr>
                  </a:outerShdw>
                </a:effectLst>
              </a:rPr>
              <a:t>ALASKA AVIATION</a:t>
            </a:r>
          </a:p>
        </p:txBody>
      </p:sp>
    </p:spTree>
    <p:extLst>
      <p:ext uri="{BB962C8B-B14F-4D97-AF65-F5344CB8AC3E}">
        <p14:creationId xmlns:p14="http://schemas.microsoft.com/office/powerpoint/2010/main" val="1809381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close up of a dry grass field&#10;&#10;Description automatically generated">
            <a:extLst>
              <a:ext uri="{FF2B5EF4-FFF2-40B4-BE49-F238E27FC236}">
                <a16:creationId xmlns:a16="http://schemas.microsoft.com/office/drawing/2014/main" id="{E5AB17FE-60F9-432C-A973-20D14DA3A5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884" r="1" b="2"/>
          <a:stretch/>
        </p:blipFill>
        <p:spPr>
          <a:xfrm>
            <a:off x="5150376" y="3789045"/>
            <a:ext cx="3743539" cy="1884361"/>
          </a:xfrm>
          <a:prstGeom prst="rect">
            <a:avLst/>
          </a:prstGeom>
        </p:spPr>
      </p:pic>
      <p:pic>
        <p:nvPicPr>
          <p:cNvPr id="11" name="Picture 10" descr="A picture containing wall, building, snow&#10;&#10;Description generated with high confidence">
            <a:extLst>
              <a:ext uri="{FF2B5EF4-FFF2-40B4-BE49-F238E27FC236}">
                <a16:creationId xmlns:a16="http://schemas.microsoft.com/office/drawing/2014/main" id="{7E5D1D6D-A606-45E2-B199-11F291C533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85" r="18664" b="-6"/>
          <a:stretch/>
        </p:blipFill>
        <p:spPr>
          <a:xfrm rot="5400000">
            <a:off x="5328895" y="141711"/>
            <a:ext cx="3386501" cy="3743538"/>
          </a:xfrm>
          <a:prstGeom prst="rect">
            <a:avLst/>
          </a:prstGeom>
        </p:spPr>
      </p:pic>
      <p:pic>
        <p:nvPicPr>
          <p:cNvPr id="9" name="Picture 8" descr="A picture containing outdoor, ground, snow, person&#10;&#10;Description generated with very high confidence">
            <a:extLst>
              <a:ext uri="{FF2B5EF4-FFF2-40B4-BE49-F238E27FC236}">
                <a16:creationId xmlns:a16="http://schemas.microsoft.com/office/drawing/2014/main" id="{9F571ACD-DF81-4998-A092-5308F12F4F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6169" b="7"/>
          <a:stretch/>
        </p:blipFill>
        <p:spPr>
          <a:xfrm>
            <a:off x="8969589" y="320229"/>
            <a:ext cx="2933913" cy="2624662"/>
          </a:xfrm>
          <a:prstGeom prst="rect">
            <a:avLst/>
          </a:prstGeom>
        </p:spPr>
      </p:pic>
      <p:pic>
        <p:nvPicPr>
          <p:cNvPr id="10" name="Picture 9" descr="A group of people on a beach&#10;&#10;Description automatically generated">
            <a:extLst>
              <a:ext uri="{FF2B5EF4-FFF2-40B4-BE49-F238E27FC236}">
                <a16:creationId xmlns:a16="http://schemas.microsoft.com/office/drawing/2014/main" id="{8EAC7FB7-C66A-4830-AE01-362A28BD62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499" r="-5" b="-5"/>
          <a:stretch/>
        </p:blipFill>
        <p:spPr>
          <a:xfrm>
            <a:off x="8969588" y="3029414"/>
            <a:ext cx="2933914" cy="2643992"/>
          </a:xfrm>
          <a:prstGeom prst="rect">
            <a:avLst/>
          </a:prstGeom>
        </p:spPr>
      </p:pic>
      <p:sp>
        <p:nvSpPr>
          <p:cNvPr id="7" name="Text Placeholder 6">
            <a:extLst>
              <a:ext uri="{FF2B5EF4-FFF2-40B4-BE49-F238E27FC236}">
                <a16:creationId xmlns:a16="http://schemas.microsoft.com/office/drawing/2014/main" id="{203FF2AE-5305-4968-B742-3A0FD9C6661F}"/>
              </a:ext>
            </a:extLst>
          </p:cNvPr>
          <p:cNvSpPr>
            <a:spLocks noGrp="1"/>
          </p:cNvSpPr>
          <p:nvPr>
            <p:ph sz="half" idx="4294967295"/>
          </p:nvPr>
        </p:nvSpPr>
        <p:spPr>
          <a:xfrm>
            <a:off x="438150" y="1074143"/>
            <a:ext cx="4636552" cy="4094757"/>
          </a:xfrm>
        </p:spPr>
        <p:txBody>
          <a:bodyPr vert="horz" lIns="91440" tIns="45720" rIns="91440" bIns="45720" numCol="1" rtlCol="0" anchor="ctr">
            <a:normAutofit/>
          </a:bodyPr>
          <a:lstStyle/>
          <a:p>
            <a:pPr>
              <a:buClr>
                <a:srgbClr val="3F3F3F"/>
              </a:buClr>
              <a:buFont typeface="Wingdings" panose="05000000000000000000" pitchFamily="2" charset="2"/>
              <a:buChar char="Q"/>
            </a:pPr>
            <a:r>
              <a:rPr lang="en-US" dirty="0"/>
              <a:t> Schedules</a:t>
            </a:r>
          </a:p>
          <a:p>
            <a:pPr>
              <a:buClr>
                <a:srgbClr val="3F3F3F"/>
              </a:buClr>
              <a:buFont typeface="Wingdings" panose="05000000000000000000" pitchFamily="2" charset="2"/>
              <a:buChar char="Q"/>
            </a:pPr>
            <a:r>
              <a:rPr lang="en-US" dirty="0"/>
              <a:t> Logistics</a:t>
            </a:r>
          </a:p>
          <a:p>
            <a:pPr>
              <a:buClr>
                <a:srgbClr val="3F3F3F"/>
              </a:buClr>
              <a:buFont typeface="Wingdings" panose="05000000000000000000" pitchFamily="2" charset="2"/>
              <a:buChar char="Q"/>
            </a:pPr>
            <a:r>
              <a:rPr lang="en-US" dirty="0"/>
              <a:t> Gravel</a:t>
            </a:r>
          </a:p>
          <a:p>
            <a:pPr>
              <a:buClr>
                <a:srgbClr val="3F3F3F"/>
              </a:buClr>
              <a:buFont typeface="Wingdings" panose="05000000000000000000" pitchFamily="2" charset="2"/>
              <a:buChar char="Q"/>
            </a:pPr>
            <a:r>
              <a:rPr lang="en-US" dirty="0"/>
              <a:t> M&amp;O</a:t>
            </a:r>
          </a:p>
          <a:p>
            <a:pPr>
              <a:buClr>
                <a:srgbClr val="3F3F3F"/>
              </a:buClr>
              <a:buFont typeface="Wingdings" panose="05000000000000000000" pitchFamily="2" charset="2"/>
              <a:buChar char="Q"/>
            </a:pPr>
            <a:r>
              <a:rPr lang="en-US" dirty="0"/>
              <a:t> Permitting</a:t>
            </a:r>
          </a:p>
          <a:p>
            <a:pPr>
              <a:buClr>
                <a:srgbClr val="3F3F3F"/>
              </a:buClr>
              <a:buFont typeface="Wingdings" panose="05000000000000000000" pitchFamily="2" charset="2"/>
              <a:buChar char="Q"/>
            </a:pPr>
            <a:r>
              <a:rPr lang="en-US" dirty="0"/>
              <a:t> Innovation</a:t>
            </a:r>
          </a:p>
          <a:p>
            <a:pPr>
              <a:buClr>
                <a:srgbClr val="3F3F3F"/>
              </a:buClr>
              <a:buFont typeface="Wingdings" panose="05000000000000000000" pitchFamily="2" charset="2"/>
              <a:buChar char="Q"/>
            </a:pPr>
            <a:r>
              <a:rPr lang="en-US" dirty="0"/>
              <a:t> … staying humble</a:t>
            </a:r>
          </a:p>
        </p:txBody>
      </p:sp>
      <p:sp>
        <p:nvSpPr>
          <p:cNvPr id="5" name="Title 4">
            <a:extLst>
              <a:ext uri="{FF2B5EF4-FFF2-40B4-BE49-F238E27FC236}">
                <a16:creationId xmlns:a16="http://schemas.microsoft.com/office/drawing/2014/main" id="{50C8BC23-77ED-4964-951E-CCF3D319302C}"/>
              </a:ext>
            </a:extLst>
          </p:cNvPr>
          <p:cNvSpPr>
            <a:spLocks noGrp="1"/>
          </p:cNvSpPr>
          <p:nvPr>
            <p:ph type="title" idx="4294967295"/>
          </p:nvPr>
        </p:nvSpPr>
        <p:spPr>
          <a:xfrm>
            <a:off x="438150" y="241409"/>
            <a:ext cx="4989512" cy="943185"/>
          </a:xfrm>
        </p:spPr>
        <p:txBody>
          <a:bodyPr vert="horz" lIns="91440" tIns="45720" rIns="91440" bIns="45720" rtlCol="0" anchor="ctr">
            <a:normAutofit/>
          </a:bodyPr>
          <a:lstStyle/>
          <a:p>
            <a:r>
              <a:rPr lang="en-US" kern="1200" dirty="0">
                <a:effectLst>
                  <a:outerShdw blurRad="38100" dist="38100" dir="2700000" algn="tl">
                    <a:srgbClr val="000000">
                      <a:alpha val="43137"/>
                    </a:srgbClr>
                  </a:outerShdw>
                </a:effectLst>
                <a:latin typeface="+mj-lt"/>
                <a:ea typeface="+mj-ea"/>
                <a:cs typeface="+mj-cs"/>
              </a:rPr>
              <a:t>LESSONS LEARNED</a:t>
            </a:r>
          </a:p>
        </p:txBody>
      </p:sp>
    </p:spTree>
    <p:extLst>
      <p:ext uri="{BB962C8B-B14F-4D97-AF65-F5344CB8AC3E}">
        <p14:creationId xmlns:p14="http://schemas.microsoft.com/office/powerpoint/2010/main" val="1827152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A5DB5F-48D7-4C39-B97F-898EEC7CC868}"/>
              </a:ext>
            </a:extLst>
          </p:cNvPr>
          <p:cNvPicPr>
            <a:picLocks noChangeAspect="1"/>
          </p:cNvPicPr>
          <p:nvPr/>
        </p:nvPicPr>
        <p:blipFill rotWithShape="1">
          <a:blip r:embed="rId3">
            <a:extLst>
              <a:ext uri="{28A0092B-C50C-407E-A947-70E740481C1C}">
                <a14:useLocalDpi xmlns:a14="http://schemas.microsoft.com/office/drawing/2010/main" val="0"/>
              </a:ext>
            </a:extLst>
          </a:blip>
          <a:srcRect t="9754" b="15246"/>
          <a:stretch/>
        </p:blipFill>
        <p:spPr>
          <a:xfrm>
            <a:off x="20" y="10"/>
            <a:ext cx="12191980" cy="6857990"/>
          </a:xfrm>
          <a:prstGeom prst="rect">
            <a:avLst/>
          </a:prstGeom>
        </p:spPr>
      </p:pic>
    </p:spTree>
    <p:extLst>
      <p:ext uri="{BB962C8B-B14F-4D97-AF65-F5344CB8AC3E}">
        <p14:creationId xmlns:p14="http://schemas.microsoft.com/office/powerpoint/2010/main" val="2277245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7">
            <a:extLst>
              <a:ext uri="{FF2B5EF4-FFF2-40B4-BE49-F238E27FC236}">
                <a16:creationId xmlns:a16="http://schemas.microsoft.com/office/drawing/2014/main" id="{290F2D9F-A117-4E3B-A2B5-DC444195878A}"/>
              </a:ext>
            </a:extLst>
          </p:cNvPr>
          <p:cNvGraphicFramePr>
            <a:graphicFrameLocks/>
          </p:cNvGraphicFramePr>
          <p:nvPr>
            <p:extLst>
              <p:ext uri="{D42A27DB-BD31-4B8C-83A1-F6EECF244321}">
                <p14:modId xmlns:p14="http://schemas.microsoft.com/office/powerpoint/2010/main" val="3931890280"/>
              </p:ext>
            </p:extLst>
          </p:nvPr>
        </p:nvGraphicFramePr>
        <p:xfrm>
          <a:off x="930551" y="-82377"/>
          <a:ext cx="10977335" cy="7726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3">
            <a:extLst>
              <a:ext uri="{FF2B5EF4-FFF2-40B4-BE49-F238E27FC236}">
                <a16:creationId xmlns:a16="http://schemas.microsoft.com/office/drawing/2014/main" id="{615BA5E6-A87A-4D14-AEDB-7A349B482749}"/>
              </a:ext>
            </a:extLst>
          </p:cNvPr>
          <p:cNvSpPr txBox="1">
            <a:spLocks/>
          </p:cNvSpPr>
          <p:nvPr/>
        </p:nvSpPr>
        <p:spPr>
          <a:xfrm>
            <a:off x="438150" y="981075"/>
            <a:ext cx="5377542" cy="4691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short construction season</a:t>
            </a:r>
          </a:p>
        </p:txBody>
      </p:sp>
      <p:pic>
        <p:nvPicPr>
          <p:cNvPr id="8" name="Picture 7" descr="A screenshot of a cell phone&#10;&#10;Description generated with very high confidence">
            <a:extLst>
              <a:ext uri="{FF2B5EF4-FFF2-40B4-BE49-F238E27FC236}">
                <a16:creationId xmlns:a16="http://schemas.microsoft.com/office/drawing/2014/main" id="{408119A2-F181-45BB-A891-13149C8EBA6F}"/>
              </a:ext>
            </a:extLst>
          </p:cNvPr>
          <p:cNvPicPr>
            <a:picLocks noChangeAspect="1"/>
          </p:cNvPicPr>
          <p:nvPr/>
        </p:nvPicPr>
        <p:blipFill rotWithShape="1">
          <a:blip r:embed="rId8">
            <a:extLst>
              <a:ext uri="{28A0092B-C50C-407E-A947-70E740481C1C}">
                <a14:useLocalDpi xmlns:a14="http://schemas.microsoft.com/office/drawing/2010/main" val="0"/>
              </a:ext>
            </a:extLst>
          </a:blip>
          <a:srcRect t="13918" b="13472"/>
          <a:stretch/>
        </p:blipFill>
        <p:spPr>
          <a:xfrm>
            <a:off x="7229475" y="304800"/>
            <a:ext cx="4610099" cy="1352550"/>
          </a:xfrm>
          <a:prstGeom prst="rect">
            <a:avLst/>
          </a:prstGeom>
        </p:spPr>
      </p:pic>
      <p:sp>
        <p:nvSpPr>
          <p:cNvPr id="12" name="Title 4">
            <a:extLst>
              <a:ext uri="{FF2B5EF4-FFF2-40B4-BE49-F238E27FC236}">
                <a16:creationId xmlns:a16="http://schemas.microsoft.com/office/drawing/2014/main" id="{1931A04A-B545-4D73-B441-63252A1EB8CD}"/>
              </a:ext>
            </a:extLst>
          </p:cNvPr>
          <p:cNvSpPr txBox="1">
            <a:spLocks/>
          </p:cNvSpPr>
          <p:nvPr/>
        </p:nvSpPr>
        <p:spPr>
          <a:xfrm>
            <a:off x="285751" y="247317"/>
            <a:ext cx="3413755" cy="1114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FFFF"/>
                </a:solidFill>
              </a:rPr>
              <a:t>SCHEDULES</a:t>
            </a:r>
          </a:p>
        </p:txBody>
      </p:sp>
      <p:sp>
        <p:nvSpPr>
          <p:cNvPr id="9" name="Title 4">
            <a:extLst>
              <a:ext uri="{FF2B5EF4-FFF2-40B4-BE49-F238E27FC236}">
                <a16:creationId xmlns:a16="http://schemas.microsoft.com/office/drawing/2014/main" id="{7A7E2619-58FC-4E7F-967E-47AD022BAAFC}"/>
              </a:ext>
            </a:extLst>
          </p:cNvPr>
          <p:cNvSpPr txBox="1">
            <a:spLocks/>
          </p:cNvSpPr>
          <p:nvPr/>
        </p:nvSpPr>
        <p:spPr>
          <a:xfrm>
            <a:off x="438150" y="241409"/>
            <a:ext cx="4989512" cy="943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effectLst>
                  <a:outerShdw blurRad="38100" dist="38100" dir="2700000" algn="tl">
                    <a:srgbClr val="000000">
                      <a:alpha val="43137"/>
                    </a:srgbClr>
                  </a:outerShdw>
                </a:effectLst>
              </a:rPr>
              <a:t>SCHEDULES</a:t>
            </a:r>
          </a:p>
        </p:txBody>
      </p:sp>
    </p:spTree>
    <p:extLst>
      <p:ext uri="{BB962C8B-B14F-4D97-AF65-F5344CB8AC3E}">
        <p14:creationId xmlns:p14="http://schemas.microsoft.com/office/powerpoint/2010/main" val="3536820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outdoor, sky, ground, transport&#10;&#10;Description automatically generated">
            <a:extLst>
              <a:ext uri="{FF2B5EF4-FFF2-40B4-BE49-F238E27FC236}">
                <a16:creationId xmlns:a16="http://schemas.microsoft.com/office/drawing/2014/main" id="{3A38F9A4-BB8A-400E-A104-C0A6247E9C0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25022"/>
          <a:stretch/>
        </p:blipFill>
        <p:spPr>
          <a:xfrm>
            <a:off x="-3" y="-28"/>
            <a:ext cx="12192000" cy="685595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8" name="Text Placeholder 3">
            <a:extLst>
              <a:ext uri="{FF2B5EF4-FFF2-40B4-BE49-F238E27FC236}">
                <a16:creationId xmlns:a16="http://schemas.microsoft.com/office/drawing/2014/main" id="{540626E8-9A83-4ECB-8AE7-EC9D632C8D4F}"/>
              </a:ext>
            </a:extLst>
          </p:cNvPr>
          <p:cNvSpPr txBox="1">
            <a:spLocks/>
          </p:cNvSpPr>
          <p:nvPr/>
        </p:nvSpPr>
        <p:spPr>
          <a:xfrm>
            <a:off x="6072445" y="3640254"/>
            <a:ext cx="5319433" cy="20763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None/>
            </a:pPr>
            <a:r>
              <a:rPr lang="en-US" sz="4800" kern="1200" dirty="0">
                <a:solidFill>
                  <a:srgbClr val="404040"/>
                </a:solidFill>
                <a:latin typeface="+mj-lt"/>
                <a:ea typeface="+mj-ea"/>
                <a:cs typeface="+mj-cs"/>
              </a:rPr>
              <a:t>Working with frozen borrow material</a:t>
            </a:r>
          </a:p>
        </p:txBody>
      </p:sp>
      <p:sp>
        <p:nvSpPr>
          <p:cNvPr id="17" name="Freeform: Shape 13">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5" descr="A person sitting at a beach&#10;&#10;Description automatically generated">
            <a:extLst>
              <a:ext uri="{FF2B5EF4-FFF2-40B4-BE49-F238E27FC236}">
                <a16:creationId xmlns:a16="http://schemas.microsoft.com/office/drawing/2014/main" id="{71176C50-442D-44E8-A959-59EDDC9393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835" r="21952"/>
          <a:stretch/>
        </p:blipFill>
        <p:spPr>
          <a:xfrm>
            <a:off x="2" y="2"/>
            <a:ext cx="5234519" cy="621062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20758620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FF6B76F-1E46-4ED4-8FDF-22C3BD3F74D1}"/>
              </a:ext>
            </a:extLst>
          </p:cNvPr>
          <p:cNvSpPr txBox="1">
            <a:spLocks/>
          </p:cNvSpPr>
          <p:nvPr/>
        </p:nvSpPr>
        <p:spPr>
          <a:xfrm>
            <a:off x="438150" y="241409"/>
            <a:ext cx="4989512" cy="943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effectLst>
                  <a:outerShdw blurRad="38100" dist="38100" dir="2700000" algn="tl">
                    <a:srgbClr val="000000">
                      <a:alpha val="43137"/>
                    </a:srgbClr>
                  </a:outerShdw>
                </a:effectLst>
              </a:rPr>
              <a:t>LOGISTICS</a:t>
            </a:r>
          </a:p>
        </p:txBody>
      </p:sp>
      <p:sp>
        <p:nvSpPr>
          <p:cNvPr id="3" name="Text Placeholder 3">
            <a:extLst>
              <a:ext uri="{FF2B5EF4-FFF2-40B4-BE49-F238E27FC236}">
                <a16:creationId xmlns:a16="http://schemas.microsoft.com/office/drawing/2014/main" id="{6BE4275C-C64D-4EB0-A9C0-A24787A002FB}"/>
              </a:ext>
            </a:extLst>
          </p:cNvPr>
          <p:cNvSpPr txBox="1">
            <a:spLocks/>
          </p:cNvSpPr>
          <p:nvPr/>
        </p:nvSpPr>
        <p:spPr>
          <a:xfrm>
            <a:off x="457201" y="1435102"/>
            <a:ext cx="3008313" cy="4691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4" name="Picture 3">
            <a:extLst>
              <a:ext uri="{FF2B5EF4-FFF2-40B4-BE49-F238E27FC236}">
                <a16:creationId xmlns:a16="http://schemas.microsoft.com/office/drawing/2014/main" id="{4C9CEB2A-9624-427A-B7AF-174119AF1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71035"/>
            <a:ext cx="5525541" cy="3689938"/>
          </a:xfrm>
          <a:prstGeom prst="rect">
            <a:avLst/>
          </a:prstGeom>
        </p:spPr>
      </p:pic>
      <p:pic>
        <p:nvPicPr>
          <p:cNvPr id="5" name="Content Placeholder 5">
            <a:extLst>
              <a:ext uri="{FF2B5EF4-FFF2-40B4-BE49-F238E27FC236}">
                <a16:creationId xmlns:a16="http://schemas.microsoft.com/office/drawing/2014/main" id="{1D5C3C34-2B53-4B0A-8036-B864A39B0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38027"/>
            <a:ext cx="5899810" cy="4843127"/>
          </a:xfrm>
          <a:prstGeom prst="rect">
            <a:avLst/>
          </a:prstGeom>
        </p:spPr>
      </p:pic>
      <p:pic>
        <p:nvPicPr>
          <p:cNvPr id="7" name="Picture 6">
            <a:extLst>
              <a:ext uri="{FF2B5EF4-FFF2-40B4-BE49-F238E27FC236}">
                <a16:creationId xmlns:a16="http://schemas.microsoft.com/office/drawing/2014/main" id="{025EFC10-816B-4DFB-9B4F-BB5555877BA2}"/>
              </a:ext>
            </a:extLst>
          </p:cNvPr>
          <p:cNvPicPr>
            <a:picLocks noChangeAspect="1"/>
          </p:cNvPicPr>
          <p:nvPr/>
        </p:nvPicPr>
        <p:blipFill rotWithShape="1">
          <a:blip r:embed="rId5">
            <a:extLst>
              <a:ext uri="{28A0092B-C50C-407E-A947-70E740481C1C}">
                <a14:useLocalDpi xmlns:a14="http://schemas.microsoft.com/office/drawing/2010/main" val="0"/>
              </a:ext>
            </a:extLst>
          </a:blip>
          <a:srcRect t="60593"/>
          <a:stretch/>
        </p:blipFill>
        <p:spPr>
          <a:xfrm>
            <a:off x="7542758" y="4339096"/>
            <a:ext cx="3908920" cy="1333042"/>
          </a:xfrm>
          <a:prstGeom prst="rect">
            <a:avLst/>
          </a:prstGeom>
        </p:spPr>
      </p:pic>
      <p:sp>
        <p:nvSpPr>
          <p:cNvPr id="9" name="Text Placeholder 3">
            <a:extLst>
              <a:ext uri="{FF2B5EF4-FFF2-40B4-BE49-F238E27FC236}">
                <a16:creationId xmlns:a16="http://schemas.microsoft.com/office/drawing/2014/main" id="{94F6DAAE-BC53-4E62-9F00-71660DC0E0F4}"/>
              </a:ext>
            </a:extLst>
          </p:cNvPr>
          <p:cNvSpPr txBox="1">
            <a:spLocks/>
          </p:cNvSpPr>
          <p:nvPr/>
        </p:nvSpPr>
        <p:spPr>
          <a:xfrm>
            <a:off x="438150" y="981075"/>
            <a:ext cx="7048500" cy="4691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Mobilization and delivery of large materials</a:t>
            </a:r>
          </a:p>
        </p:txBody>
      </p:sp>
    </p:spTree>
    <p:extLst>
      <p:ext uri="{BB962C8B-B14F-4D97-AF65-F5344CB8AC3E}">
        <p14:creationId xmlns:p14="http://schemas.microsoft.com/office/powerpoint/2010/main" val="2250794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ground, outdoor&#10;&#10;Description generated with very high confidence">
            <a:extLst>
              <a:ext uri="{FF2B5EF4-FFF2-40B4-BE49-F238E27FC236}">
                <a16:creationId xmlns:a16="http://schemas.microsoft.com/office/drawing/2014/main" id="{741381D8-F2DB-4BBB-BE82-DA54B44A0B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12" t="17359" r="25546"/>
          <a:stretch/>
        </p:blipFill>
        <p:spPr>
          <a:xfrm>
            <a:off x="5637403" y="-10493"/>
            <a:ext cx="6554598" cy="5798647"/>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7" name="Title 4">
            <a:extLst>
              <a:ext uri="{FF2B5EF4-FFF2-40B4-BE49-F238E27FC236}">
                <a16:creationId xmlns:a16="http://schemas.microsoft.com/office/drawing/2014/main" id="{E5B9052F-1330-4809-950F-621F0F2324EC}"/>
              </a:ext>
            </a:extLst>
          </p:cNvPr>
          <p:cNvSpPr txBox="1">
            <a:spLocks/>
          </p:cNvSpPr>
          <p:nvPr/>
        </p:nvSpPr>
        <p:spPr>
          <a:xfrm>
            <a:off x="438150" y="241409"/>
            <a:ext cx="4989512" cy="943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effectLst>
                  <a:outerShdw blurRad="38100" dist="38100" dir="2700000" algn="tl">
                    <a:srgbClr val="000000">
                      <a:alpha val="43137"/>
                    </a:srgbClr>
                  </a:outerShdw>
                </a:effectLst>
              </a:rPr>
              <a:t>GRAVEL</a:t>
            </a:r>
          </a:p>
        </p:txBody>
      </p:sp>
      <p:sp>
        <p:nvSpPr>
          <p:cNvPr id="8" name="Text Placeholder 3">
            <a:extLst>
              <a:ext uri="{FF2B5EF4-FFF2-40B4-BE49-F238E27FC236}">
                <a16:creationId xmlns:a16="http://schemas.microsoft.com/office/drawing/2014/main" id="{391C896B-19CD-4994-B016-22F2C0580047}"/>
              </a:ext>
            </a:extLst>
          </p:cNvPr>
          <p:cNvSpPr txBox="1">
            <a:spLocks/>
          </p:cNvSpPr>
          <p:nvPr/>
        </p:nvSpPr>
        <p:spPr>
          <a:xfrm>
            <a:off x="438150" y="1184594"/>
            <a:ext cx="5836815" cy="4691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t>Availability</a:t>
            </a:r>
          </a:p>
          <a:p>
            <a:pPr>
              <a:buFont typeface="Wingdings" panose="05000000000000000000" pitchFamily="2" charset="2"/>
              <a:buChar char=""/>
            </a:pPr>
            <a:r>
              <a:rPr lang="en-US" dirty="0"/>
              <a:t>Quality</a:t>
            </a:r>
          </a:p>
          <a:p>
            <a:pPr>
              <a:buFont typeface="Wingdings" panose="05000000000000000000" pitchFamily="2" charset="2"/>
              <a:buChar char=""/>
            </a:pPr>
            <a:r>
              <a:rPr lang="en-US" dirty="0"/>
              <a:t>Quantity</a:t>
            </a:r>
          </a:p>
          <a:p>
            <a:pPr>
              <a:buFont typeface="Wingdings" panose="05000000000000000000" pitchFamily="2" charset="2"/>
              <a:buChar char=""/>
            </a:pPr>
            <a:r>
              <a:rPr lang="en-US" dirty="0"/>
              <a:t>Processing requirements </a:t>
            </a:r>
          </a:p>
          <a:p>
            <a:pPr marL="0" indent="0">
              <a:buNone/>
            </a:pPr>
            <a:endParaRPr lang="en-US" dirty="0"/>
          </a:p>
        </p:txBody>
      </p:sp>
      <p:sp>
        <p:nvSpPr>
          <p:cNvPr id="5" name="TextBox 4">
            <a:extLst>
              <a:ext uri="{FF2B5EF4-FFF2-40B4-BE49-F238E27FC236}">
                <a16:creationId xmlns:a16="http://schemas.microsoft.com/office/drawing/2014/main" id="{10269079-25B7-4A7B-AD77-5EF84A41E577}"/>
              </a:ext>
            </a:extLst>
          </p:cNvPr>
          <p:cNvSpPr txBox="1"/>
          <p:nvPr/>
        </p:nvSpPr>
        <p:spPr>
          <a:xfrm>
            <a:off x="503339" y="3736706"/>
            <a:ext cx="7130643" cy="1569660"/>
          </a:xfrm>
          <a:prstGeom prst="rect">
            <a:avLst/>
          </a:prstGeom>
          <a:noFill/>
        </p:spPr>
        <p:txBody>
          <a:bodyPr wrap="square" rtlCol="0">
            <a:spAutoFit/>
          </a:bodyPr>
          <a:lstStyle/>
          <a:p>
            <a:pPr algn="ctr"/>
            <a:r>
              <a:rPr lang="en-US" sz="2400" i="1" dirty="0"/>
              <a:t>The cost and availability of gravel is unique for every project. Case-by-case creative  solutions are needed to deliver material at the lowest possible cost.</a:t>
            </a:r>
          </a:p>
          <a:p>
            <a:pPr algn="ctr"/>
            <a:endParaRPr lang="en-US" sz="2400" i="1" dirty="0"/>
          </a:p>
        </p:txBody>
      </p:sp>
    </p:spTree>
    <p:extLst>
      <p:ext uri="{BB962C8B-B14F-4D97-AF65-F5344CB8AC3E}">
        <p14:creationId xmlns:p14="http://schemas.microsoft.com/office/powerpoint/2010/main" val="186102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BC9E75-D5B0-4651-A952-B079A6218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702" b="27881"/>
          <a:stretch/>
        </p:blipFill>
        <p:spPr>
          <a:xfrm>
            <a:off x="0" y="0"/>
            <a:ext cx="12192000" cy="3238500"/>
          </a:xfrm>
          <a:prstGeom prst="rect">
            <a:avLst/>
          </a:prstGeom>
        </p:spPr>
      </p:pic>
      <p:pic>
        <p:nvPicPr>
          <p:cNvPr id="3" name="Picture 2">
            <a:extLst>
              <a:ext uri="{FF2B5EF4-FFF2-40B4-BE49-F238E27FC236}">
                <a16:creationId xmlns:a16="http://schemas.microsoft.com/office/drawing/2014/main" id="{020007C2-DB2B-439A-95CB-C2C6C3DFE7BB}"/>
              </a:ext>
            </a:extLst>
          </p:cNvPr>
          <p:cNvPicPr/>
          <p:nvPr/>
        </p:nvPicPr>
        <p:blipFill rotWithShape="1">
          <a:blip r:embed="rId4">
            <a:extLst>
              <a:ext uri="{28A0092B-C50C-407E-A947-70E740481C1C}">
                <a14:useLocalDpi xmlns:a14="http://schemas.microsoft.com/office/drawing/2010/main" val="0"/>
              </a:ext>
            </a:extLst>
          </a:blip>
          <a:srcRect l="9633" t="38739" r="4893" b="39580"/>
          <a:stretch/>
        </p:blipFill>
        <p:spPr bwMode="auto">
          <a:xfrm>
            <a:off x="538616" y="3476626"/>
            <a:ext cx="11114768" cy="21145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6B273A11-886B-4073-82F8-C5DA69D467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983730"/>
            <a:ext cx="3645159" cy="1874270"/>
          </a:xfrm>
          <a:prstGeom prst="rect">
            <a:avLst/>
          </a:prstGeom>
        </p:spPr>
      </p:pic>
    </p:spTree>
    <p:extLst>
      <p:ext uri="{BB962C8B-B14F-4D97-AF65-F5344CB8AC3E}">
        <p14:creationId xmlns:p14="http://schemas.microsoft.com/office/powerpoint/2010/main" val="3587568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916</Words>
  <Application>Microsoft Office PowerPoint</Application>
  <PresentationFormat>Widescreen</PresentationFormat>
  <Paragraphs>110</Paragraphs>
  <Slides>17</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Cambria</vt:lpstr>
      <vt:lpstr>Wingdings</vt:lpstr>
      <vt:lpstr>Office Theme</vt:lpstr>
      <vt:lpstr>Building Alaska’s Rural Airports</vt:lpstr>
      <vt:lpstr>PowerPoint Presentation</vt:lpstr>
      <vt:lpstr>LESSONS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Alaska’s Rural Airports</dc:title>
  <dc:creator>Angela Smith</dc:creator>
  <cp:lastModifiedBy>Angela Smith</cp:lastModifiedBy>
  <cp:revision>9</cp:revision>
  <dcterms:created xsi:type="dcterms:W3CDTF">2018-11-17T00:37:36Z</dcterms:created>
  <dcterms:modified xsi:type="dcterms:W3CDTF">2018-11-21T18:27:25Z</dcterms:modified>
</cp:coreProperties>
</file>